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Oswald ExtraLight"/>
      <p:regular r:id="rId45"/>
      <p:bold r:id="rId46"/>
    </p:embeddedFont>
    <p:embeddedFont>
      <p:font typeface="Bebas Neue"/>
      <p:regular r:id="rId47"/>
    </p:embeddedFont>
    <p:embeddedFont>
      <p:font typeface="Oswald Light"/>
      <p:regular r:id="rId48"/>
      <p:bold r:id="rId49"/>
    </p:embeddedFont>
    <p:embeddedFont>
      <p:font typeface="Oswald"/>
      <p:regular r:id="rId50"/>
      <p:bold r:id="rId51"/>
    </p:embeddedFont>
    <p:embeddedFont>
      <p:font typeface="DM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01">
          <p15:clr>
            <a:srgbClr val="9AA0A6"/>
          </p15:clr>
        </p15:guide>
        <p15:guide id="2" orient="horz" pos="73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743EC0-D165-4EE7-BD76-AFFE88432809}">
  <a:tblStyle styleId="{4C743EC0-D165-4EE7-BD76-AFFE884328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01" orient="horz"/>
        <p:guide pos="73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OswaldExtraLight-bold.fntdata"/><Relationship Id="rId45" Type="http://schemas.openxmlformats.org/officeDocument/2006/relationships/font" Target="fonts/OswaldExtra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swaldLight-regular.fntdata"/><Relationship Id="rId47" Type="http://schemas.openxmlformats.org/officeDocument/2006/relationships/font" Target="fonts/BebasNeue-regular.fntdata"/><Relationship Id="rId49" Type="http://schemas.openxmlformats.org/officeDocument/2006/relationships/font" Target="fonts/OswaldLigh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swald-bold.fntdata"/><Relationship Id="rId50" Type="http://schemas.openxmlformats.org/officeDocument/2006/relationships/font" Target="fonts/Oswald-regular.fntdata"/><Relationship Id="rId53" Type="http://schemas.openxmlformats.org/officeDocument/2006/relationships/font" Target="fonts/DMSans-bold.fntdata"/><Relationship Id="rId52" Type="http://schemas.openxmlformats.org/officeDocument/2006/relationships/font" Target="fonts/DMSans-regular.fntdata"/><Relationship Id="rId11" Type="http://schemas.openxmlformats.org/officeDocument/2006/relationships/slide" Target="slides/slide5.xml"/><Relationship Id="rId55" Type="http://schemas.openxmlformats.org/officeDocument/2006/relationships/font" Target="fonts/DMSans-boldItalic.fntdata"/><Relationship Id="rId10" Type="http://schemas.openxmlformats.org/officeDocument/2006/relationships/slide" Target="slides/slide4.xml"/><Relationship Id="rId54" Type="http://schemas.openxmlformats.org/officeDocument/2006/relationships/font" Target="fonts/DM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00f7deb8b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00f7deb8b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00f7deb8b1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00f7deb8b1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00f7deb8b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00f7deb8b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04da453fb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04da453fb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05be03dd0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05be03dd0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057c107c67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057c107c67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0e91f73e2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0e91f73e2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057c107c6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057c107c6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05be03dd03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05be03dd03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05be03dd0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05be03dd0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e4f297b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e4f297b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05be03dd0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05be03dd0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05be03dd0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205be03dd0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0e91f73e27_0_1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0e91f73e27_0_1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05be03dd0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05be03dd0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05be03dd03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05be03dd03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057c107c67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057c107c67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05be03dd0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205be03dd0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057c107c6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057c107c6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057c107c6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2057c107c6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05be03dd03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05be03dd03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e91f73e2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e91f73e2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205be03dd03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205be03dd03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205be03dd03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205be03dd03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057c107c6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057c107c6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205be03dd03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205be03dd03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205be03dd03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205be03dd03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205be03dd03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205be03dd03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205be03dd03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205be03dd03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205be03dd03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205be03dd03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0d7ae03d4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10d7ae03d4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d7ae03d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0d7ae03d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e91f73e27_0_1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e91f73e27_0_1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04da453fba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04da453fba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00f7deb8b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00f7deb8b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e91f73e2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e91f73e2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04da453fb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04da453fb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967650"/>
            <a:ext cx="3972000" cy="30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995250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rot="5400000">
            <a:off x="7002555" y="-662466"/>
            <a:ext cx="1673084" cy="3614193"/>
            <a:chOff x="7350442" y="2608992"/>
            <a:chExt cx="777239" cy="1673160"/>
          </a:xfrm>
        </p:grpSpPr>
        <p:sp>
          <p:nvSpPr>
            <p:cNvPr id="12" name="Google Shape;12;p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713225" y="1536500"/>
            <a:ext cx="5226000" cy="139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4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6098700" y="3330525"/>
            <a:ext cx="23319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75" name="Google Shape;75;p11"/>
          <p:cNvGrpSpPr/>
          <p:nvPr/>
        </p:nvGrpSpPr>
        <p:grpSpPr>
          <a:xfrm rot="5400000">
            <a:off x="6345490" y="-889971"/>
            <a:ext cx="1764332" cy="3811124"/>
            <a:chOff x="7350442" y="2608992"/>
            <a:chExt cx="777239" cy="1673160"/>
          </a:xfrm>
        </p:grpSpPr>
        <p:sp>
          <p:nvSpPr>
            <p:cNvPr id="76" name="Google Shape;76;p11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" name="Google Shape;84;p11"/>
          <p:cNvGrpSpPr/>
          <p:nvPr/>
        </p:nvGrpSpPr>
        <p:grpSpPr>
          <a:xfrm rot="-5400000">
            <a:off x="1007843" y="2135053"/>
            <a:ext cx="1737362" cy="3752898"/>
            <a:chOff x="7350442" y="2608992"/>
            <a:chExt cx="777239" cy="1673160"/>
          </a:xfrm>
        </p:grpSpPr>
        <p:sp>
          <p:nvSpPr>
            <p:cNvPr id="85" name="Google Shape;85;p11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11"/>
          <p:cNvGrpSpPr/>
          <p:nvPr/>
        </p:nvGrpSpPr>
        <p:grpSpPr>
          <a:xfrm>
            <a:off x="752475" y="981075"/>
            <a:ext cx="1200150" cy="114300"/>
            <a:chOff x="752475" y="981075"/>
            <a:chExt cx="1200150" cy="114300"/>
          </a:xfrm>
        </p:grpSpPr>
        <p:sp>
          <p:nvSpPr>
            <p:cNvPr id="94" name="Google Shape;94;p11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 txBox="1"/>
          <p:nvPr>
            <p:ph type="title"/>
          </p:nvPr>
        </p:nvSpPr>
        <p:spPr>
          <a:xfrm>
            <a:off x="1849288" y="1728870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hasCustomPrompt="1" idx="2" type="title"/>
          </p:nvPr>
        </p:nvSpPr>
        <p:spPr>
          <a:xfrm>
            <a:off x="695771" y="1749900"/>
            <a:ext cx="867300" cy="80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idx="1" type="subTitle"/>
          </p:nvPr>
        </p:nvSpPr>
        <p:spPr>
          <a:xfrm>
            <a:off x="1849288" y="2105212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3" type="title"/>
          </p:nvPr>
        </p:nvSpPr>
        <p:spPr>
          <a:xfrm>
            <a:off x="6111838" y="1730349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hasCustomPrompt="1" idx="4" type="title"/>
          </p:nvPr>
        </p:nvSpPr>
        <p:spPr>
          <a:xfrm>
            <a:off x="4961874" y="1749900"/>
            <a:ext cx="867300" cy="80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idx="5" type="subTitle"/>
          </p:nvPr>
        </p:nvSpPr>
        <p:spPr>
          <a:xfrm>
            <a:off x="6111838" y="2110350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6" type="title"/>
          </p:nvPr>
        </p:nvSpPr>
        <p:spPr>
          <a:xfrm>
            <a:off x="1853038" y="341906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hasCustomPrompt="1" idx="7" type="title"/>
          </p:nvPr>
        </p:nvSpPr>
        <p:spPr>
          <a:xfrm>
            <a:off x="695771" y="3448775"/>
            <a:ext cx="867300" cy="80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idx="8" type="subTitle"/>
          </p:nvPr>
        </p:nvSpPr>
        <p:spPr>
          <a:xfrm>
            <a:off x="1853038" y="3800225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9" type="title"/>
          </p:nvPr>
        </p:nvSpPr>
        <p:spPr>
          <a:xfrm>
            <a:off x="6111838" y="3421989"/>
            <a:ext cx="2336400" cy="36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hasCustomPrompt="1" idx="13" type="title"/>
          </p:nvPr>
        </p:nvSpPr>
        <p:spPr>
          <a:xfrm>
            <a:off x="4961874" y="3453772"/>
            <a:ext cx="867300" cy="804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idx="14" type="subTitle"/>
          </p:nvPr>
        </p:nvSpPr>
        <p:spPr>
          <a:xfrm>
            <a:off x="6111838" y="3797480"/>
            <a:ext cx="2336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15" type="title"/>
          </p:nvPr>
        </p:nvSpPr>
        <p:spPr>
          <a:xfrm>
            <a:off x="720000" y="539496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5381275" y="3173650"/>
            <a:ext cx="2887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18" name="Google Shape;118;p14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2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2_1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2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4720925" y="539500"/>
            <a:ext cx="31914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127" name="Google Shape;127;p18"/>
          <p:cNvGrpSpPr/>
          <p:nvPr/>
        </p:nvGrpSpPr>
        <p:grpSpPr>
          <a:xfrm flipH="1" rot="-5399868">
            <a:off x="480934" y="-830736"/>
            <a:ext cx="2029371" cy="4383847"/>
            <a:chOff x="7350442" y="2608992"/>
            <a:chExt cx="777239" cy="1673160"/>
          </a:xfrm>
        </p:grpSpPr>
        <p:sp>
          <p:nvSpPr>
            <p:cNvPr id="128" name="Google Shape;128;p18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1_1_2_1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972450" y="539500"/>
            <a:ext cx="71991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1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1584063" y="1543600"/>
            <a:ext cx="2337300" cy="3918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" type="subTitle"/>
          </p:nvPr>
        </p:nvSpPr>
        <p:spPr>
          <a:xfrm>
            <a:off x="1584063" y="1938600"/>
            <a:ext cx="2337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2" type="title"/>
          </p:nvPr>
        </p:nvSpPr>
        <p:spPr>
          <a:xfrm>
            <a:off x="5704788" y="1543600"/>
            <a:ext cx="2340900" cy="3918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3" type="subTitle"/>
          </p:nvPr>
        </p:nvSpPr>
        <p:spPr>
          <a:xfrm>
            <a:off x="5704788" y="1938600"/>
            <a:ext cx="23409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3" name="Google Shape;143;p20"/>
          <p:cNvSpPr txBox="1"/>
          <p:nvPr>
            <p:ph idx="4" type="title"/>
          </p:nvPr>
        </p:nvSpPr>
        <p:spPr>
          <a:xfrm>
            <a:off x="3644425" y="3290400"/>
            <a:ext cx="2337300" cy="3933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4" name="Google Shape;144;p20"/>
          <p:cNvSpPr txBox="1"/>
          <p:nvPr>
            <p:ph idx="5" type="subTitle"/>
          </p:nvPr>
        </p:nvSpPr>
        <p:spPr>
          <a:xfrm>
            <a:off x="3644425" y="3682009"/>
            <a:ext cx="2337300" cy="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5" name="Google Shape;145;p20"/>
          <p:cNvSpPr txBox="1"/>
          <p:nvPr>
            <p:ph idx="6"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5540775" y="1840338"/>
            <a:ext cx="2421900" cy="106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4768453" y="1840338"/>
            <a:ext cx="596100" cy="5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5514500" y="3055663"/>
            <a:ext cx="24219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24" name="Google Shape;24;p3"/>
          <p:cNvGrpSpPr/>
          <p:nvPr/>
        </p:nvGrpSpPr>
        <p:grpSpPr>
          <a:xfrm rot="5400000">
            <a:off x="976911" y="3061602"/>
            <a:ext cx="1683966" cy="3637785"/>
            <a:chOff x="7350442" y="2608992"/>
            <a:chExt cx="777239" cy="1673160"/>
          </a:xfrm>
        </p:grpSpPr>
        <p:sp>
          <p:nvSpPr>
            <p:cNvPr id="25" name="Google Shape;25;p3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3"/>
          <p:cNvGrpSpPr/>
          <p:nvPr/>
        </p:nvGrpSpPr>
        <p:grpSpPr>
          <a:xfrm flipH="1" rot="5400000">
            <a:off x="6568632" y="-1639800"/>
            <a:ext cx="1684044" cy="3637785"/>
            <a:chOff x="7350442" y="2608992"/>
            <a:chExt cx="777239" cy="1673160"/>
          </a:xfrm>
        </p:grpSpPr>
        <p:sp>
          <p:nvSpPr>
            <p:cNvPr id="34" name="Google Shape;34;p3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_1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1495425" y="1599975"/>
            <a:ext cx="13221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8" name="Google Shape;148;p21"/>
          <p:cNvSpPr txBox="1"/>
          <p:nvPr>
            <p:ph idx="1" type="subTitle"/>
          </p:nvPr>
        </p:nvSpPr>
        <p:spPr>
          <a:xfrm>
            <a:off x="1495425" y="2003850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idx="2" type="title"/>
          </p:nvPr>
        </p:nvSpPr>
        <p:spPr>
          <a:xfrm>
            <a:off x="4211550" y="1599975"/>
            <a:ext cx="13221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0" name="Google Shape;150;p21"/>
          <p:cNvSpPr txBox="1"/>
          <p:nvPr>
            <p:ph idx="3" type="subTitle"/>
          </p:nvPr>
        </p:nvSpPr>
        <p:spPr>
          <a:xfrm>
            <a:off x="4211550" y="2003850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1" name="Google Shape;151;p21"/>
          <p:cNvSpPr txBox="1"/>
          <p:nvPr>
            <p:ph idx="4" type="title"/>
          </p:nvPr>
        </p:nvSpPr>
        <p:spPr>
          <a:xfrm>
            <a:off x="1495425" y="3329975"/>
            <a:ext cx="1322100" cy="36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2" name="Google Shape;152;p21"/>
          <p:cNvSpPr txBox="1"/>
          <p:nvPr>
            <p:ph idx="5" type="subTitle"/>
          </p:nvPr>
        </p:nvSpPr>
        <p:spPr>
          <a:xfrm>
            <a:off x="1495425" y="3733325"/>
            <a:ext cx="13221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3" name="Google Shape;153;p21"/>
          <p:cNvSpPr txBox="1"/>
          <p:nvPr>
            <p:ph idx="6" type="title"/>
          </p:nvPr>
        </p:nvSpPr>
        <p:spPr>
          <a:xfrm>
            <a:off x="4211550" y="3329974"/>
            <a:ext cx="1322100" cy="3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4" name="Google Shape;154;p21"/>
          <p:cNvSpPr txBox="1"/>
          <p:nvPr>
            <p:ph idx="7" type="subTitle"/>
          </p:nvPr>
        </p:nvSpPr>
        <p:spPr>
          <a:xfrm>
            <a:off x="4211550" y="3733375"/>
            <a:ext cx="1322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8" type="title"/>
          </p:nvPr>
        </p:nvSpPr>
        <p:spPr>
          <a:xfrm>
            <a:off x="6927550" y="1599975"/>
            <a:ext cx="13221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9" type="subTitle"/>
          </p:nvPr>
        </p:nvSpPr>
        <p:spPr>
          <a:xfrm>
            <a:off x="6927675" y="2003838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3" type="title"/>
          </p:nvPr>
        </p:nvSpPr>
        <p:spPr>
          <a:xfrm>
            <a:off x="6927675" y="3329974"/>
            <a:ext cx="1322100" cy="3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8" name="Google Shape;158;p21"/>
          <p:cNvSpPr txBox="1"/>
          <p:nvPr>
            <p:ph idx="14" type="subTitle"/>
          </p:nvPr>
        </p:nvSpPr>
        <p:spPr>
          <a:xfrm>
            <a:off x="6927675" y="3733375"/>
            <a:ext cx="13221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59" name="Google Shape;159;p21"/>
          <p:cNvSpPr txBox="1"/>
          <p:nvPr>
            <p:ph idx="15"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hasCustomPrompt="1" type="title"/>
          </p:nvPr>
        </p:nvSpPr>
        <p:spPr>
          <a:xfrm>
            <a:off x="713225" y="730825"/>
            <a:ext cx="4165800" cy="82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2" name="Google Shape;162;p22"/>
          <p:cNvSpPr txBox="1"/>
          <p:nvPr>
            <p:ph idx="1" type="subTitle"/>
          </p:nvPr>
        </p:nvSpPr>
        <p:spPr>
          <a:xfrm>
            <a:off x="713225" y="1629825"/>
            <a:ext cx="41658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hasCustomPrompt="1" idx="2" type="title"/>
          </p:nvPr>
        </p:nvSpPr>
        <p:spPr>
          <a:xfrm>
            <a:off x="4265050" y="2909950"/>
            <a:ext cx="4165800" cy="8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4" name="Google Shape;164;p22"/>
          <p:cNvSpPr txBox="1"/>
          <p:nvPr>
            <p:ph idx="3" type="subTitle"/>
          </p:nvPr>
        </p:nvSpPr>
        <p:spPr>
          <a:xfrm>
            <a:off x="4265050" y="3817475"/>
            <a:ext cx="4165800" cy="2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65" name="Google Shape;165;p22"/>
          <p:cNvGrpSpPr/>
          <p:nvPr/>
        </p:nvGrpSpPr>
        <p:grpSpPr>
          <a:xfrm rot="5400000">
            <a:off x="6327004" y="-594849"/>
            <a:ext cx="1955378" cy="4224060"/>
            <a:chOff x="7350442" y="2608992"/>
            <a:chExt cx="777239" cy="1673160"/>
          </a:xfrm>
        </p:grpSpPr>
        <p:sp>
          <p:nvSpPr>
            <p:cNvPr id="166" name="Google Shape;166;p2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22"/>
          <p:cNvGrpSpPr/>
          <p:nvPr/>
        </p:nvGrpSpPr>
        <p:grpSpPr>
          <a:xfrm flipH="1" rot="-5400000">
            <a:off x="696504" y="1651201"/>
            <a:ext cx="1955378" cy="4224060"/>
            <a:chOff x="7350442" y="2608992"/>
            <a:chExt cx="777239" cy="1673160"/>
          </a:xfrm>
        </p:grpSpPr>
        <p:sp>
          <p:nvSpPr>
            <p:cNvPr id="175" name="Google Shape;175;p2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4695775" y="4494275"/>
            <a:ext cx="1200150" cy="114300"/>
            <a:chOff x="752475" y="981075"/>
            <a:chExt cx="1200150" cy="114300"/>
          </a:xfrm>
        </p:grpSpPr>
        <p:sp>
          <p:nvSpPr>
            <p:cNvPr id="184" name="Google Shape;184;p22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713225" y="1164100"/>
            <a:ext cx="3392100" cy="3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2" type="body"/>
          </p:nvPr>
        </p:nvSpPr>
        <p:spPr>
          <a:xfrm>
            <a:off x="5029625" y="1164100"/>
            <a:ext cx="3392100" cy="3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4" name="Google Shape;194;p23"/>
          <p:cNvSpPr txBox="1"/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1_1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ctrTitle"/>
          </p:nvPr>
        </p:nvSpPr>
        <p:spPr>
          <a:xfrm>
            <a:off x="2429950" y="950150"/>
            <a:ext cx="4284000" cy="75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7" name="Google Shape;197;p24"/>
          <p:cNvSpPr txBox="1"/>
          <p:nvPr>
            <p:ph idx="1" type="subTitle"/>
          </p:nvPr>
        </p:nvSpPr>
        <p:spPr>
          <a:xfrm>
            <a:off x="2425075" y="1828300"/>
            <a:ext cx="42939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198" name="Google Shape;198;p24"/>
          <p:cNvGrpSpPr/>
          <p:nvPr/>
        </p:nvGrpSpPr>
        <p:grpSpPr>
          <a:xfrm flipH="1" rot="10800000">
            <a:off x="7172094" y="843104"/>
            <a:ext cx="2029371" cy="4383847"/>
            <a:chOff x="7350442" y="2608992"/>
            <a:chExt cx="777239" cy="1673160"/>
          </a:xfrm>
        </p:grpSpPr>
        <p:sp>
          <p:nvSpPr>
            <p:cNvPr id="199" name="Google Shape;199;p24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24"/>
          <p:cNvGrpSpPr/>
          <p:nvPr/>
        </p:nvGrpSpPr>
        <p:grpSpPr>
          <a:xfrm flipH="1">
            <a:off x="-57431" y="4"/>
            <a:ext cx="2029371" cy="4383847"/>
            <a:chOff x="7350442" y="2608992"/>
            <a:chExt cx="777239" cy="1673160"/>
          </a:xfrm>
        </p:grpSpPr>
        <p:sp>
          <p:nvSpPr>
            <p:cNvPr id="208" name="Google Shape;208;p24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24"/>
          <p:cNvSpPr txBox="1"/>
          <p:nvPr/>
        </p:nvSpPr>
        <p:spPr>
          <a:xfrm>
            <a:off x="2478750" y="3448025"/>
            <a:ext cx="41865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_1_1_1_1">
    <p:bg>
      <p:bgPr>
        <a:gradFill>
          <a:gsLst>
            <a:gs pos="0">
              <a:schemeClr val="accent3"/>
            </a:gs>
            <a:gs pos="44000">
              <a:schemeClr val="accent4"/>
            </a:gs>
            <a:gs pos="100000">
              <a:schemeClr val="accent5"/>
            </a:gs>
          </a:gsLst>
          <a:lin ang="2698631" scaled="0"/>
        </a:gra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_1_1_1_2">
    <p:bg>
      <p:bgPr>
        <a:gradFill>
          <a:gsLst>
            <a:gs pos="0">
              <a:schemeClr val="accent2"/>
            </a:gs>
            <a:gs pos="36000">
              <a:schemeClr val="accent4"/>
            </a:gs>
            <a:gs pos="100000">
              <a:schemeClr val="accent4"/>
            </a:gs>
          </a:gsLst>
          <a:lin ang="2698631" scaled="0"/>
        </a:gra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720000" y="1112200"/>
            <a:ext cx="7704000" cy="3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/>
          <p:nvPr>
            <p:ph idx="1" type="subTitle"/>
          </p:nvPr>
        </p:nvSpPr>
        <p:spPr>
          <a:xfrm>
            <a:off x="1786775" y="2952775"/>
            <a:ext cx="23865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2" type="subTitle"/>
          </p:nvPr>
        </p:nvSpPr>
        <p:spPr>
          <a:xfrm>
            <a:off x="4970850" y="2952775"/>
            <a:ext cx="23865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3" type="subTitle"/>
          </p:nvPr>
        </p:nvSpPr>
        <p:spPr>
          <a:xfrm>
            <a:off x="1786625" y="3458825"/>
            <a:ext cx="23865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4" type="subTitle"/>
          </p:nvPr>
        </p:nvSpPr>
        <p:spPr>
          <a:xfrm>
            <a:off x="4970855" y="3458825"/>
            <a:ext cx="23865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1321350" y="1039750"/>
            <a:ext cx="38664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1321350" y="1984800"/>
            <a:ext cx="3866400" cy="23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⏣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grpSp>
        <p:nvGrpSpPr>
          <p:cNvPr id="56" name="Google Shape;56;p7"/>
          <p:cNvGrpSpPr/>
          <p:nvPr/>
        </p:nvGrpSpPr>
        <p:grpSpPr>
          <a:xfrm flipH="1">
            <a:off x="-1145294" y="-39521"/>
            <a:ext cx="2029371" cy="4383847"/>
            <a:chOff x="7350442" y="2608992"/>
            <a:chExt cx="777239" cy="1673160"/>
          </a:xfrm>
        </p:grpSpPr>
        <p:sp>
          <p:nvSpPr>
            <p:cNvPr id="57" name="Google Shape;57;p7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type="title"/>
          </p:nvPr>
        </p:nvSpPr>
        <p:spPr>
          <a:xfrm>
            <a:off x="1713900" y="1458900"/>
            <a:ext cx="5716200" cy="22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2916875" y="1499525"/>
            <a:ext cx="3357900" cy="57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" name="Google Shape;69;p9"/>
          <p:cNvSpPr txBox="1"/>
          <p:nvPr>
            <p:ph idx="1" type="subTitle"/>
          </p:nvPr>
        </p:nvSpPr>
        <p:spPr>
          <a:xfrm>
            <a:off x="2916875" y="2308375"/>
            <a:ext cx="3357900" cy="13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1260875" y="3226350"/>
            <a:ext cx="3792300" cy="105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Relationship Id="rId4" Type="http://schemas.openxmlformats.org/officeDocument/2006/relationships/image" Target="../media/image5.gif"/><Relationship Id="rId5" Type="http://schemas.openxmlformats.org/officeDocument/2006/relationships/image" Target="../media/image9.gif"/><Relationship Id="rId6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spreadsheets/d/1HzaDoCe2_cDBOMxXaK6rkou4GoO5JsPfFeKF85ZFoMM/copy#gid=509368585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jpg"/><Relationship Id="rId6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ctrTitle"/>
          </p:nvPr>
        </p:nvSpPr>
        <p:spPr>
          <a:xfrm>
            <a:off x="589325" y="954475"/>
            <a:ext cx="4606800" cy="30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1"/>
                </a:solidFill>
              </a:rPr>
              <a:t>Data </a:t>
            </a:r>
            <a:endParaRPr sz="4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1"/>
                </a:solidFill>
              </a:rPr>
              <a:t>Preprocessing</a:t>
            </a:r>
            <a:endParaRPr sz="4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Workshop</a:t>
            </a:r>
            <a:endParaRPr sz="4500"/>
          </a:p>
        </p:txBody>
      </p:sp>
      <p:sp>
        <p:nvSpPr>
          <p:cNvPr id="224" name="Google Shape;224;p27"/>
          <p:cNvSpPr txBox="1"/>
          <p:nvPr>
            <p:ph idx="1" type="subTitle"/>
          </p:nvPr>
        </p:nvSpPr>
        <p:spPr>
          <a:xfrm>
            <a:off x="589325" y="3982075"/>
            <a:ext cx="4359000" cy="40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Presented by: </a:t>
            </a:r>
            <a:r>
              <a:rPr lang="en" sz="1600">
                <a:solidFill>
                  <a:schemeClr val="accent1"/>
                </a:solidFill>
              </a:rPr>
              <a:t>Imène ALLOUCHE</a:t>
            </a:r>
            <a:endParaRPr sz="1600">
              <a:solidFill>
                <a:schemeClr val="accent1"/>
              </a:solidFill>
            </a:endParaRPr>
          </a:p>
        </p:txBody>
      </p:sp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625" y="0"/>
            <a:ext cx="43923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902227" cy="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/>
          <p:nvPr/>
        </p:nvSpPr>
        <p:spPr>
          <a:xfrm>
            <a:off x="908650" y="1101450"/>
            <a:ext cx="7549800" cy="2940600"/>
          </a:xfrm>
          <a:prstGeom prst="roundRect">
            <a:avLst>
              <a:gd fmla="val 11903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6"/>
          <p:cNvSpPr txBox="1"/>
          <p:nvPr>
            <p:ph type="title"/>
          </p:nvPr>
        </p:nvSpPr>
        <p:spPr>
          <a:xfrm>
            <a:off x="5181400" y="1894925"/>
            <a:ext cx="3331500" cy="106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Steps of</a:t>
            </a:r>
            <a:r>
              <a:rPr lang="en" sz="3500"/>
              <a:t> 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1"/>
                </a:solidFill>
              </a:rPr>
              <a:t>Data Preprocessing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413" name="Google Shape;413;p36"/>
          <p:cNvSpPr txBox="1"/>
          <p:nvPr>
            <p:ph idx="2" type="title"/>
          </p:nvPr>
        </p:nvSpPr>
        <p:spPr>
          <a:xfrm>
            <a:off x="4490478" y="1894913"/>
            <a:ext cx="596100" cy="5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</a:rPr>
              <a:t>03</a:t>
            </a:r>
            <a:r>
              <a:rPr b="1" lang="en" sz="3500">
                <a:solidFill>
                  <a:schemeClr val="accent1"/>
                </a:solidFill>
              </a:rPr>
              <a:t>.</a:t>
            </a:r>
            <a:endParaRPr b="1" sz="3500">
              <a:solidFill>
                <a:schemeClr val="accent1"/>
              </a:solidFill>
            </a:endParaRPr>
          </a:p>
        </p:txBody>
      </p:sp>
      <p:pic>
        <p:nvPicPr>
          <p:cNvPr id="414" name="Google Shape;414;p36"/>
          <p:cNvPicPr preferRelativeResize="0"/>
          <p:nvPr/>
        </p:nvPicPr>
        <p:blipFill rotWithShape="1">
          <a:blip r:embed="rId3">
            <a:alphaModFix/>
          </a:blip>
          <a:srcRect b="1584" l="0" r="39693" t="0"/>
          <a:stretch/>
        </p:blipFill>
        <p:spPr>
          <a:xfrm>
            <a:off x="843275" y="1101450"/>
            <a:ext cx="3443400" cy="2940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</p:pic>
      <p:pic>
        <p:nvPicPr>
          <p:cNvPr id="415" name="Google Shape;41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457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7"/>
          <p:cNvSpPr txBox="1"/>
          <p:nvPr>
            <p:ph idx="4294967295" type="title"/>
          </p:nvPr>
        </p:nvSpPr>
        <p:spPr>
          <a:xfrm>
            <a:off x="726975" y="2810950"/>
            <a:ext cx="1321500" cy="32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Data cleaning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421" name="Google Shape;421;p37"/>
          <p:cNvSpPr txBox="1"/>
          <p:nvPr>
            <p:ph idx="4294967295" type="title"/>
          </p:nvPr>
        </p:nvSpPr>
        <p:spPr>
          <a:xfrm>
            <a:off x="3538250" y="2810950"/>
            <a:ext cx="1964400" cy="32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Data Transformation  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422" name="Google Shape;422;p37"/>
          <p:cNvSpPr txBox="1"/>
          <p:nvPr>
            <p:ph idx="1" type="subTitle"/>
          </p:nvPr>
        </p:nvSpPr>
        <p:spPr>
          <a:xfrm>
            <a:off x="-221075" y="5065125"/>
            <a:ext cx="1321500" cy="5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Duplicates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Irrelevant data</a:t>
            </a:r>
            <a:endParaRPr/>
          </a:p>
        </p:txBody>
      </p:sp>
      <p:sp>
        <p:nvSpPr>
          <p:cNvPr id="423" name="Google Shape;423;p37"/>
          <p:cNvSpPr txBox="1"/>
          <p:nvPr>
            <p:ph idx="1" type="subTitle"/>
          </p:nvPr>
        </p:nvSpPr>
        <p:spPr>
          <a:xfrm>
            <a:off x="493575" y="3299800"/>
            <a:ext cx="1788300" cy="5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Missing Values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Duplicates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grpSp>
        <p:nvGrpSpPr>
          <p:cNvPr id="424" name="Google Shape;424;p37"/>
          <p:cNvGrpSpPr/>
          <p:nvPr/>
        </p:nvGrpSpPr>
        <p:grpSpPr>
          <a:xfrm>
            <a:off x="146925" y="717100"/>
            <a:ext cx="2481600" cy="3357600"/>
            <a:chOff x="408475" y="564525"/>
            <a:chExt cx="2481600" cy="3357600"/>
          </a:xfrm>
        </p:grpSpPr>
        <p:pic>
          <p:nvPicPr>
            <p:cNvPr id="425" name="Google Shape;425;p37"/>
            <p:cNvPicPr preferRelativeResize="0"/>
            <p:nvPr/>
          </p:nvPicPr>
          <p:blipFill rotWithShape="1">
            <a:blip r:embed="rId3">
              <a:alphaModFix/>
            </a:blip>
            <a:srcRect b="11945" l="0" r="0" t="6567"/>
            <a:stretch/>
          </p:blipFill>
          <p:spPr>
            <a:xfrm>
              <a:off x="408475" y="564525"/>
              <a:ext cx="2481600" cy="2022000"/>
            </a:xfrm>
            <a:prstGeom prst="flowChartAlternateProcess">
              <a:avLst/>
            </a:prstGeom>
            <a:noFill/>
            <a:ln>
              <a:noFill/>
            </a:ln>
          </p:spPr>
        </p:pic>
        <p:sp>
          <p:nvSpPr>
            <p:cNvPr id="426" name="Google Shape;426;p37"/>
            <p:cNvSpPr/>
            <p:nvPr/>
          </p:nvSpPr>
          <p:spPr>
            <a:xfrm>
              <a:off x="408475" y="564525"/>
              <a:ext cx="2481600" cy="33576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7"/>
          <p:cNvGrpSpPr/>
          <p:nvPr/>
        </p:nvGrpSpPr>
        <p:grpSpPr>
          <a:xfrm>
            <a:off x="6412375" y="717100"/>
            <a:ext cx="2481600" cy="3357600"/>
            <a:chOff x="3114750" y="690400"/>
            <a:chExt cx="2481600" cy="3357600"/>
          </a:xfrm>
        </p:grpSpPr>
        <p:pic>
          <p:nvPicPr>
            <p:cNvPr id="428" name="Google Shape;428;p37"/>
            <p:cNvPicPr preferRelativeResize="0"/>
            <p:nvPr/>
          </p:nvPicPr>
          <p:blipFill rotWithShape="1">
            <a:blip r:embed="rId4">
              <a:alphaModFix/>
            </a:blip>
            <a:srcRect b="16543" l="6846" r="7996" t="17597"/>
            <a:stretch/>
          </p:blipFill>
          <p:spPr>
            <a:xfrm>
              <a:off x="3114750" y="690400"/>
              <a:ext cx="2481600" cy="1990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sp>
          <p:nvSpPr>
            <p:cNvPr id="429" name="Google Shape;429;p37"/>
            <p:cNvSpPr/>
            <p:nvPr/>
          </p:nvSpPr>
          <p:spPr>
            <a:xfrm>
              <a:off x="3114750" y="690400"/>
              <a:ext cx="2481600" cy="33576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37"/>
          <p:cNvGrpSpPr/>
          <p:nvPr/>
        </p:nvGrpSpPr>
        <p:grpSpPr>
          <a:xfrm>
            <a:off x="3273788" y="717100"/>
            <a:ext cx="2367900" cy="3357600"/>
            <a:chOff x="3212913" y="564525"/>
            <a:chExt cx="2367900" cy="3357600"/>
          </a:xfrm>
        </p:grpSpPr>
        <p:pic>
          <p:nvPicPr>
            <p:cNvPr id="431" name="Google Shape;431;p3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238575" y="564525"/>
              <a:ext cx="2316600" cy="20220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sp>
          <p:nvSpPr>
            <p:cNvPr id="432" name="Google Shape;432;p37"/>
            <p:cNvSpPr/>
            <p:nvPr/>
          </p:nvSpPr>
          <p:spPr>
            <a:xfrm>
              <a:off x="3212913" y="564525"/>
              <a:ext cx="2367900" cy="33576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3" name="Google Shape;433;p37"/>
          <p:cNvSpPr txBox="1"/>
          <p:nvPr>
            <p:ph idx="4294967295" type="title"/>
          </p:nvPr>
        </p:nvSpPr>
        <p:spPr>
          <a:xfrm>
            <a:off x="6670975" y="2810950"/>
            <a:ext cx="1964400" cy="32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Data Standardization  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434" name="Google Shape;434;p37"/>
          <p:cNvSpPr txBox="1"/>
          <p:nvPr>
            <p:ph idx="1" type="subTitle"/>
          </p:nvPr>
        </p:nvSpPr>
        <p:spPr>
          <a:xfrm>
            <a:off x="3452000" y="3299800"/>
            <a:ext cx="2136900" cy="5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From categorical to numerical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7"/>
          <p:cNvSpPr txBox="1"/>
          <p:nvPr>
            <p:ph idx="1" type="subTitle"/>
          </p:nvPr>
        </p:nvSpPr>
        <p:spPr>
          <a:xfrm>
            <a:off x="6633625" y="3299800"/>
            <a:ext cx="2039100" cy="5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Scaling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Data normalization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6" name="Google Shape;43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1400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8"/>
          <p:cNvSpPr/>
          <p:nvPr/>
        </p:nvSpPr>
        <p:spPr>
          <a:xfrm>
            <a:off x="6366850" y="0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8"/>
          <p:cNvSpPr/>
          <p:nvPr/>
        </p:nvSpPr>
        <p:spPr>
          <a:xfrm rot="10800000">
            <a:off x="-1465862" y="161225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8"/>
          <p:cNvSpPr txBox="1"/>
          <p:nvPr>
            <p:ph type="title"/>
          </p:nvPr>
        </p:nvSpPr>
        <p:spPr>
          <a:xfrm>
            <a:off x="2245500" y="1458900"/>
            <a:ext cx="4653000" cy="22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DATA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 </a:t>
            </a:r>
            <a:r>
              <a:rPr lang="en" sz="5500">
                <a:solidFill>
                  <a:schemeClr val="accent1"/>
                </a:solidFill>
              </a:rPr>
              <a:t>CLEANING</a:t>
            </a:r>
            <a:endParaRPr sz="5500">
              <a:solidFill>
                <a:schemeClr val="accent1"/>
              </a:solidFill>
            </a:endParaRPr>
          </a:p>
        </p:txBody>
      </p:sp>
      <p:grpSp>
        <p:nvGrpSpPr>
          <p:cNvPr id="444" name="Google Shape;444;p38"/>
          <p:cNvGrpSpPr/>
          <p:nvPr/>
        </p:nvGrpSpPr>
        <p:grpSpPr>
          <a:xfrm>
            <a:off x="3971925" y="3938450"/>
            <a:ext cx="1200150" cy="114300"/>
            <a:chOff x="752475" y="981075"/>
            <a:chExt cx="1200150" cy="114300"/>
          </a:xfrm>
        </p:grpSpPr>
        <p:sp>
          <p:nvSpPr>
            <p:cNvPr id="445" name="Google Shape;445;p38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2" name="Google Shape;45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457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9"/>
          <p:cNvSpPr/>
          <p:nvPr/>
        </p:nvSpPr>
        <p:spPr>
          <a:xfrm>
            <a:off x="483587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9"/>
          <p:cNvSpPr/>
          <p:nvPr/>
        </p:nvSpPr>
        <p:spPr>
          <a:xfrm>
            <a:off x="2774550" y="3132975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9"/>
          <p:cNvSpPr/>
          <p:nvPr/>
        </p:nvSpPr>
        <p:spPr>
          <a:xfrm>
            <a:off x="71322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0" name="Google Shape;460;p39"/>
          <p:cNvGrpSpPr/>
          <p:nvPr/>
        </p:nvGrpSpPr>
        <p:grpSpPr>
          <a:xfrm rot="5400000">
            <a:off x="6793563" y="-1154209"/>
            <a:ext cx="959680" cy="3741186"/>
            <a:chOff x="7557897" y="2608992"/>
            <a:chExt cx="429195" cy="1673160"/>
          </a:xfrm>
        </p:grpSpPr>
        <p:sp>
          <p:nvSpPr>
            <p:cNvPr id="461" name="Google Shape;461;p39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4" name="Google Shape;464;p39"/>
          <p:cNvSpPr txBox="1"/>
          <p:nvPr>
            <p:ph type="title"/>
          </p:nvPr>
        </p:nvSpPr>
        <p:spPr>
          <a:xfrm>
            <a:off x="1802000" y="1795738"/>
            <a:ext cx="12513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Duplicates</a:t>
            </a:r>
            <a:endParaRPr/>
          </a:p>
        </p:txBody>
      </p:sp>
      <p:sp>
        <p:nvSpPr>
          <p:cNvPr id="465" name="Google Shape;465;p39"/>
          <p:cNvSpPr txBox="1"/>
          <p:nvPr>
            <p:ph idx="2" type="title"/>
          </p:nvPr>
        </p:nvSpPr>
        <p:spPr>
          <a:xfrm>
            <a:off x="5650300" y="1703725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</a:t>
            </a:r>
            <a:endParaRPr/>
          </a:p>
        </p:txBody>
      </p:sp>
      <p:grpSp>
        <p:nvGrpSpPr>
          <p:cNvPr id="466" name="Google Shape;466;p39"/>
          <p:cNvGrpSpPr/>
          <p:nvPr/>
        </p:nvGrpSpPr>
        <p:grpSpPr>
          <a:xfrm>
            <a:off x="3275601" y="3623825"/>
            <a:ext cx="461914" cy="491319"/>
            <a:chOff x="8064537" y="2721380"/>
            <a:chExt cx="346600" cy="368664"/>
          </a:xfrm>
        </p:grpSpPr>
        <p:sp>
          <p:nvSpPr>
            <p:cNvPr id="467" name="Google Shape;467;p39"/>
            <p:cNvSpPr/>
            <p:nvPr/>
          </p:nvSpPr>
          <p:spPr>
            <a:xfrm>
              <a:off x="8291916" y="2764705"/>
              <a:ext cx="75897" cy="75897"/>
            </a:xfrm>
            <a:custGeom>
              <a:rect b="b" l="l" r="r" t="t"/>
              <a:pathLst>
                <a:path extrusionOk="0" h="2160" w="2160">
                  <a:moveTo>
                    <a:pt x="0" y="1"/>
                  </a:moveTo>
                  <a:lnTo>
                    <a:pt x="0" y="618"/>
                  </a:lnTo>
                  <a:cubicBezTo>
                    <a:pt x="851" y="618"/>
                    <a:pt x="1542" y="1309"/>
                    <a:pt x="1542" y="2160"/>
                  </a:cubicBezTo>
                  <a:lnTo>
                    <a:pt x="2159" y="2160"/>
                  </a:lnTo>
                  <a:cubicBezTo>
                    <a:pt x="2159" y="970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8291916" y="2721380"/>
              <a:ext cx="119222" cy="119222"/>
            </a:xfrm>
            <a:custGeom>
              <a:rect b="b" l="l" r="r" t="t"/>
              <a:pathLst>
                <a:path extrusionOk="0" h="3393" w="3393">
                  <a:moveTo>
                    <a:pt x="0" y="1"/>
                  </a:moveTo>
                  <a:lnTo>
                    <a:pt x="0" y="618"/>
                  </a:lnTo>
                  <a:cubicBezTo>
                    <a:pt x="1532" y="618"/>
                    <a:pt x="2777" y="1863"/>
                    <a:pt x="2777" y="3393"/>
                  </a:cubicBezTo>
                  <a:lnTo>
                    <a:pt x="3392" y="3393"/>
                  </a:lnTo>
                  <a:cubicBezTo>
                    <a:pt x="3392" y="1522"/>
                    <a:pt x="187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8097145" y="2721591"/>
              <a:ext cx="108469" cy="75862"/>
            </a:xfrm>
            <a:custGeom>
              <a:rect b="b" l="l" r="r" t="t"/>
              <a:pathLst>
                <a:path extrusionOk="0" h="2159" w="3087">
                  <a:moveTo>
                    <a:pt x="1" y="1"/>
                  </a:moveTo>
                  <a:lnTo>
                    <a:pt x="1" y="765"/>
                  </a:lnTo>
                  <a:lnTo>
                    <a:pt x="1230" y="765"/>
                  </a:lnTo>
                  <a:lnTo>
                    <a:pt x="1230" y="1394"/>
                  </a:lnTo>
                  <a:lnTo>
                    <a:pt x="1" y="1394"/>
                  </a:lnTo>
                  <a:lnTo>
                    <a:pt x="1" y="2159"/>
                  </a:lnTo>
                  <a:lnTo>
                    <a:pt x="3086" y="2159"/>
                  </a:lnTo>
                  <a:lnTo>
                    <a:pt x="3086" y="1394"/>
                  </a:lnTo>
                  <a:lnTo>
                    <a:pt x="1858" y="1394"/>
                  </a:lnTo>
                  <a:lnTo>
                    <a:pt x="1858" y="765"/>
                  </a:lnTo>
                  <a:lnTo>
                    <a:pt x="3086" y="76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8127715" y="3008494"/>
              <a:ext cx="47049" cy="22066"/>
            </a:xfrm>
            <a:custGeom>
              <a:rect b="b" l="l" r="r" t="t"/>
              <a:pathLst>
                <a:path extrusionOk="0" h="628" w="1339">
                  <a:moveTo>
                    <a:pt x="359" y="0"/>
                  </a:moveTo>
                  <a:cubicBezTo>
                    <a:pt x="216" y="0"/>
                    <a:pt x="87" y="95"/>
                    <a:pt x="51" y="234"/>
                  </a:cubicBezTo>
                  <a:cubicBezTo>
                    <a:pt x="1" y="442"/>
                    <a:pt x="157" y="628"/>
                    <a:pt x="356" y="628"/>
                  </a:cubicBezTo>
                  <a:lnTo>
                    <a:pt x="981" y="628"/>
                  </a:lnTo>
                  <a:cubicBezTo>
                    <a:pt x="1125" y="628"/>
                    <a:pt x="1254" y="533"/>
                    <a:pt x="1288" y="393"/>
                  </a:cubicBezTo>
                  <a:cubicBezTo>
                    <a:pt x="1339" y="186"/>
                    <a:pt x="1183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8064537" y="2813899"/>
              <a:ext cx="261107" cy="276146"/>
            </a:xfrm>
            <a:custGeom>
              <a:rect b="b" l="l" r="r" t="t"/>
              <a:pathLst>
                <a:path extrusionOk="0" h="7859" w="7431">
                  <a:moveTo>
                    <a:pt x="3387" y="1224"/>
                  </a:moveTo>
                  <a:lnTo>
                    <a:pt x="3387" y="1851"/>
                  </a:lnTo>
                  <a:lnTo>
                    <a:pt x="1529" y="1851"/>
                  </a:lnTo>
                  <a:lnTo>
                    <a:pt x="1529" y="1224"/>
                  </a:lnTo>
                  <a:close/>
                  <a:moveTo>
                    <a:pt x="3086" y="2452"/>
                  </a:moveTo>
                  <a:lnTo>
                    <a:pt x="3086" y="3080"/>
                  </a:lnTo>
                  <a:lnTo>
                    <a:pt x="1858" y="3080"/>
                  </a:lnTo>
                  <a:lnTo>
                    <a:pt x="1858" y="2452"/>
                  </a:lnTo>
                  <a:close/>
                  <a:moveTo>
                    <a:pt x="2786" y="3681"/>
                  </a:moveTo>
                  <a:lnTo>
                    <a:pt x="2786" y="4310"/>
                  </a:lnTo>
                  <a:lnTo>
                    <a:pt x="2158" y="4310"/>
                  </a:lnTo>
                  <a:lnTo>
                    <a:pt x="2158" y="3681"/>
                  </a:lnTo>
                  <a:close/>
                  <a:moveTo>
                    <a:pt x="2765" y="4937"/>
                  </a:moveTo>
                  <a:cubicBezTo>
                    <a:pt x="3205" y="4937"/>
                    <a:pt x="3632" y="5291"/>
                    <a:pt x="3696" y="5727"/>
                  </a:cubicBezTo>
                  <a:cubicBezTo>
                    <a:pt x="3779" y="6301"/>
                    <a:pt x="3335" y="6793"/>
                    <a:pt x="2777" y="6793"/>
                  </a:cubicBezTo>
                  <a:lnTo>
                    <a:pt x="2170" y="6793"/>
                  </a:lnTo>
                  <a:cubicBezTo>
                    <a:pt x="1730" y="6793"/>
                    <a:pt x="1303" y="6439"/>
                    <a:pt x="1241" y="6004"/>
                  </a:cubicBezTo>
                  <a:cubicBezTo>
                    <a:pt x="1158" y="5431"/>
                    <a:pt x="1601" y="4937"/>
                    <a:pt x="2158" y="4937"/>
                  </a:cubicBezTo>
                  <a:close/>
                  <a:moveTo>
                    <a:pt x="6485" y="1"/>
                  </a:moveTo>
                  <a:cubicBezTo>
                    <a:pt x="6284" y="1"/>
                    <a:pt x="6083" y="76"/>
                    <a:pt x="5930" y="226"/>
                  </a:cubicBezTo>
                  <a:cubicBezTo>
                    <a:pt x="5540" y="610"/>
                    <a:pt x="5665" y="1261"/>
                    <a:pt x="6172" y="1477"/>
                  </a:cubicBezTo>
                  <a:lnTo>
                    <a:pt x="6172" y="3096"/>
                  </a:lnTo>
                  <a:lnTo>
                    <a:pt x="5543" y="3712"/>
                  </a:lnTo>
                  <a:lnTo>
                    <a:pt x="5543" y="5074"/>
                  </a:lnTo>
                  <a:lnTo>
                    <a:pt x="4942" y="5074"/>
                  </a:lnTo>
                  <a:lnTo>
                    <a:pt x="4942" y="132"/>
                  </a:lnTo>
                  <a:lnTo>
                    <a:pt x="1" y="132"/>
                  </a:lnTo>
                  <a:lnTo>
                    <a:pt x="1" y="7858"/>
                  </a:lnTo>
                  <a:lnTo>
                    <a:pt x="4942" y="7858"/>
                  </a:lnTo>
                  <a:lnTo>
                    <a:pt x="4942" y="6630"/>
                  </a:lnTo>
                  <a:lnTo>
                    <a:pt x="6016" y="6630"/>
                  </a:lnTo>
                  <a:cubicBezTo>
                    <a:pt x="6401" y="6630"/>
                    <a:pt x="6736" y="6353"/>
                    <a:pt x="6791" y="5971"/>
                  </a:cubicBezTo>
                  <a:cubicBezTo>
                    <a:pt x="6852" y="5550"/>
                    <a:pt x="6565" y="5183"/>
                    <a:pt x="6172" y="5104"/>
                  </a:cubicBezTo>
                  <a:lnTo>
                    <a:pt x="6172" y="3983"/>
                  </a:lnTo>
                  <a:lnTo>
                    <a:pt x="6800" y="3365"/>
                  </a:lnTo>
                  <a:lnTo>
                    <a:pt x="6800" y="1477"/>
                  </a:lnTo>
                  <a:cubicBezTo>
                    <a:pt x="7305" y="1261"/>
                    <a:pt x="7430" y="608"/>
                    <a:pt x="7041" y="226"/>
                  </a:cubicBezTo>
                  <a:cubicBezTo>
                    <a:pt x="6888" y="76"/>
                    <a:pt x="6686" y="1"/>
                    <a:pt x="6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2" name="Google Shape;472;p39"/>
          <p:cNvSpPr txBox="1"/>
          <p:nvPr>
            <p:ph idx="4" type="title"/>
          </p:nvPr>
        </p:nvSpPr>
        <p:spPr>
          <a:xfrm>
            <a:off x="3868900" y="3540975"/>
            <a:ext cx="15339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Correcting typos</a:t>
            </a:r>
            <a:endParaRPr/>
          </a:p>
        </p:txBody>
      </p:sp>
      <p:sp>
        <p:nvSpPr>
          <p:cNvPr id="473" name="Google Shape;473;p39"/>
          <p:cNvSpPr txBox="1"/>
          <p:nvPr>
            <p:ph idx="6"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1"/>
                </a:solidFill>
              </a:rPr>
              <a:t>CLEANING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474" name="Google Shape;474;p39"/>
          <p:cNvGrpSpPr/>
          <p:nvPr/>
        </p:nvGrpSpPr>
        <p:grpSpPr>
          <a:xfrm>
            <a:off x="1219996" y="1927598"/>
            <a:ext cx="461935" cy="393314"/>
            <a:chOff x="4794231" y="3363705"/>
            <a:chExt cx="368487" cy="313747"/>
          </a:xfrm>
        </p:grpSpPr>
        <p:sp>
          <p:nvSpPr>
            <p:cNvPr id="475" name="Google Shape;475;p39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39"/>
          <p:cNvGrpSpPr/>
          <p:nvPr/>
        </p:nvGrpSpPr>
        <p:grpSpPr>
          <a:xfrm>
            <a:off x="5048137" y="1881463"/>
            <a:ext cx="461928" cy="366913"/>
            <a:chOff x="7238791" y="2759364"/>
            <a:chExt cx="368452" cy="292664"/>
          </a:xfrm>
        </p:grpSpPr>
        <p:sp>
          <p:nvSpPr>
            <p:cNvPr id="482" name="Google Shape;482;p39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512950" y="3284800"/>
            <a:ext cx="1600800" cy="1600800"/>
            <a:chOff x="720000" y="3089050"/>
            <a:chExt cx="1600800" cy="1600800"/>
          </a:xfrm>
        </p:grpSpPr>
        <p:sp>
          <p:nvSpPr>
            <p:cNvPr id="492" name="Google Shape;492;p39"/>
            <p:cNvSpPr/>
            <p:nvPr/>
          </p:nvSpPr>
          <p:spPr>
            <a:xfrm>
              <a:off x="720000" y="3089050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493" name="Google Shape;493;p39"/>
            <p:cNvSpPr/>
            <p:nvPr/>
          </p:nvSpPr>
          <p:spPr>
            <a:xfrm rot="5400000">
              <a:off x="823981" y="3192879"/>
              <a:ext cx="1392900" cy="1392900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1386833" y="3751320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495" name="Google Shape;495;p39"/>
            <p:cNvSpPr/>
            <p:nvPr/>
          </p:nvSpPr>
          <p:spPr>
            <a:xfrm rot="-3600057">
              <a:off x="1109401" y="3473975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39"/>
          <p:cNvGrpSpPr/>
          <p:nvPr/>
        </p:nvGrpSpPr>
        <p:grpSpPr>
          <a:xfrm>
            <a:off x="6823200" y="3133898"/>
            <a:ext cx="1902600" cy="1902600"/>
            <a:chOff x="6672250" y="2933623"/>
            <a:chExt cx="1902600" cy="1902600"/>
          </a:xfrm>
        </p:grpSpPr>
        <p:sp>
          <p:nvSpPr>
            <p:cNvPr id="497" name="Google Shape;497;p39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498" name="Google Shape;498;p39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500" name="Google Shape;500;p39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1" name="Google Shape;5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400" y="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6" name="Google Shape;506;p40"/>
          <p:cNvGraphicFramePr/>
          <p:nvPr/>
        </p:nvGraphicFramePr>
        <p:xfrm>
          <a:off x="937800" y="45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Name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Class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Note /20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Isaac Newton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19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18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Albert </a:t>
                      </a:r>
                      <a:r>
                        <a:rPr lang="en" sz="1500">
                          <a:solidFill>
                            <a:schemeClr val="dk1"/>
                          </a:solidFill>
                        </a:rPr>
                        <a:t>Einstein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20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11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Thomas Edison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20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12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Isaac Newton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19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18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Nicola Tesla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19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07" name="Google Shape;507;p40"/>
          <p:cNvSpPr/>
          <p:nvPr/>
        </p:nvSpPr>
        <p:spPr>
          <a:xfrm>
            <a:off x="937800" y="448675"/>
            <a:ext cx="7268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8" name="Google Shape;508;p40"/>
          <p:cNvCxnSpPr/>
          <p:nvPr/>
        </p:nvCxnSpPr>
        <p:spPr>
          <a:xfrm flipH="1" rot="10800000">
            <a:off x="2744475" y="454600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09" name="Google Shape;509;p40"/>
          <p:cNvCxnSpPr/>
          <p:nvPr/>
        </p:nvCxnSpPr>
        <p:spPr>
          <a:xfrm>
            <a:off x="990225" y="39860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0" name="Google Shape;510;p40"/>
          <p:cNvCxnSpPr/>
          <p:nvPr/>
        </p:nvCxnSpPr>
        <p:spPr>
          <a:xfrm>
            <a:off x="950400" y="32798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1" name="Google Shape;511;p40"/>
          <p:cNvCxnSpPr/>
          <p:nvPr/>
        </p:nvCxnSpPr>
        <p:spPr>
          <a:xfrm>
            <a:off x="950400" y="25735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2" name="Google Shape;512;p40"/>
          <p:cNvCxnSpPr/>
          <p:nvPr/>
        </p:nvCxnSpPr>
        <p:spPr>
          <a:xfrm>
            <a:off x="950400" y="1867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3" name="Google Shape;513;p40"/>
          <p:cNvCxnSpPr/>
          <p:nvPr/>
        </p:nvCxnSpPr>
        <p:spPr>
          <a:xfrm flipH="1" rot="10800000">
            <a:off x="4566750" y="4464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4" name="Google Shape;514;p40"/>
          <p:cNvCxnSpPr/>
          <p:nvPr/>
        </p:nvCxnSpPr>
        <p:spPr>
          <a:xfrm flipH="1" rot="10800000">
            <a:off x="6389025" y="45477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15" name="Google Shape;515;p40"/>
          <p:cNvCxnSpPr/>
          <p:nvPr/>
        </p:nvCxnSpPr>
        <p:spPr>
          <a:xfrm flipH="1" rot="10800000">
            <a:off x="950400" y="1146575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0" name="Google Shape;520;p41"/>
          <p:cNvGraphicFramePr/>
          <p:nvPr/>
        </p:nvGraphicFramePr>
        <p:xfrm>
          <a:off x="925225" y="45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Name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Class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1"/>
                          </a:solidFill>
                        </a:rPr>
                        <a:t>Note /20</a:t>
                      </a:r>
                      <a:endParaRPr sz="15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Isaac Newton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19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18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Albert Einstein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20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11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Thomas Edison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20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12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Nikola</a:t>
                      </a:r>
                      <a:r>
                        <a:rPr lang="en" sz="1500">
                          <a:solidFill>
                            <a:schemeClr val="dk1"/>
                          </a:solidFill>
                        </a:rPr>
                        <a:t> Tesla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Male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19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</a:rPr>
                        <a:t>10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21" name="Google Shape;521;p41"/>
          <p:cNvSpPr/>
          <p:nvPr/>
        </p:nvSpPr>
        <p:spPr>
          <a:xfrm>
            <a:off x="950350" y="452725"/>
            <a:ext cx="7268400" cy="35313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2" name="Google Shape;522;p41"/>
          <p:cNvCxnSpPr/>
          <p:nvPr/>
        </p:nvCxnSpPr>
        <p:spPr>
          <a:xfrm rot="10800000">
            <a:off x="2742400" y="458725"/>
            <a:ext cx="0" cy="3525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3" name="Google Shape;523;p41"/>
          <p:cNvCxnSpPr/>
          <p:nvPr/>
        </p:nvCxnSpPr>
        <p:spPr>
          <a:xfrm>
            <a:off x="977650" y="3990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4" name="Google Shape;524;p41"/>
          <p:cNvCxnSpPr/>
          <p:nvPr/>
        </p:nvCxnSpPr>
        <p:spPr>
          <a:xfrm>
            <a:off x="937825" y="32839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5" name="Google Shape;525;p41"/>
          <p:cNvCxnSpPr/>
          <p:nvPr/>
        </p:nvCxnSpPr>
        <p:spPr>
          <a:xfrm>
            <a:off x="937825" y="25777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6" name="Google Shape;526;p41"/>
          <p:cNvCxnSpPr/>
          <p:nvPr/>
        </p:nvCxnSpPr>
        <p:spPr>
          <a:xfrm>
            <a:off x="937825" y="18714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7" name="Google Shape;527;p41"/>
          <p:cNvCxnSpPr>
            <a:stCxn id="521" idx="2"/>
          </p:cNvCxnSpPr>
          <p:nvPr/>
        </p:nvCxnSpPr>
        <p:spPr>
          <a:xfrm flipH="1" rot="10800000">
            <a:off x="4584550" y="450625"/>
            <a:ext cx="20100" cy="3533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8" name="Google Shape;528;p41"/>
          <p:cNvCxnSpPr/>
          <p:nvPr/>
        </p:nvCxnSpPr>
        <p:spPr>
          <a:xfrm flipH="1" rot="10800000">
            <a:off x="6371600" y="458925"/>
            <a:ext cx="6000" cy="3546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529" name="Google Shape;529;p41"/>
          <p:cNvCxnSpPr/>
          <p:nvPr/>
        </p:nvCxnSpPr>
        <p:spPr>
          <a:xfrm flipH="1" rot="10800000">
            <a:off x="937825" y="1150750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" name="Google Shape;534;p42"/>
          <p:cNvGrpSpPr/>
          <p:nvPr/>
        </p:nvGrpSpPr>
        <p:grpSpPr>
          <a:xfrm flipH="1">
            <a:off x="232954" y="7"/>
            <a:ext cx="1423548" cy="3741186"/>
            <a:chOff x="7350442" y="2608992"/>
            <a:chExt cx="636650" cy="1673160"/>
          </a:xfrm>
        </p:grpSpPr>
        <p:sp>
          <p:nvSpPr>
            <p:cNvPr id="535" name="Google Shape;535;p4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4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4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4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4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4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2" name="Google Shape;542;p42"/>
          <p:cNvGrpSpPr/>
          <p:nvPr/>
        </p:nvGrpSpPr>
        <p:grpSpPr>
          <a:xfrm>
            <a:off x="7517149" y="6"/>
            <a:ext cx="1393881" cy="3663217"/>
            <a:chOff x="7350442" y="2608992"/>
            <a:chExt cx="636650" cy="1673160"/>
          </a:xfrm>
        </p:grpSpPr>
        <p:sp>
          <p:nvSpPr>
            <p:cNvPr id="543" name="Google Shape;543;p4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4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4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4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4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4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4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0" name="Google Shape;550;p42"/>
          <p:cNvSpPr/>
          <p:nvPr/>
        </p:nvSpPr>
        <p:spPr>
          <a:xfrm>
            <a:off x="5629350" y="1578150"/>
            <a:ext cx="1069500" cy="10695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rgbClr val="98FAFC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551" name="Google Shape;551;p42"/>
          <p:cNvSpPr txBox="1"/>
          <p:nvPr>
            <p:ph idx="1" type="subTitle"/>
          </p:nvPr>
        </p:nvSpPr>
        <p:spPr>
          <a:xfrm>
            <a:off x="1786650" y="3061750"/>
            <a:ext cx="2386500" cy="73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Decrease storage capacity requirements</a:t>
            </a:r>
            <a:endParaRPr/>
          </a:p>
        </p:txBody>
      </p:sp>
      <p:sp>
        <p:nvSpPr>
          <p:cNvPr id="552" name="Google Shape;552;p42"/>
          <p:cNvSpPr txBox="1"/>
          <p:nvPr>
            <p:ph idx="2" type="subTitle"/>
          </p:nvPr>
        </p:nvSpPr>
        <p:spPr>
          <a:xfrm>
            <a:off x="4970850" y="3061750"/>
            <a:ext cx="2386500" cy="73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the quality of training data</a:t>
            </a:r>
            <a:endParaRPr/>
          </a:p>
        </p:txBody>
      </p:sp>
      <p:sp>
        <p:nvSpPr>
          <p:cNvPr id="553" name="Google Shape;553;p42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</a:t>
            </a:r>
            <a:r>
              <a:rPr lang="en">
                <a:solidFill>
                  <a:schemeClr val="accent1"/>
                </a:solidFill>
              </a:rPr>
              <a:t> DATA DEDUPLICATION ?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554" name="Google Shape;554;p42"/>
          <p:cNvGrpSpPr/>
          <p:nvPr/>
        </p:nvGrpSpPr>
        <p:grpSpPr>
          <a:xfrm>
            <a:off x="5893959" y="1842906"/>
            <a:ext cx="540282" cy="540193"/>
            <a:chOff x="4794231" y="1522116"/>
            <a:chExt cx="368491" cy="368456"/>
          </a:xfrm>
        </p:grpSpPr>
        <p:sp>
          <p:nvSpPr>
            <p:cNvPr id="555" name="Google Shape;555;p42"/>
            <p:cNvSpPr/>
            <p:nvPr/>
          </p:nvSpPr>
          <p:spPr>
            <a:xfrm>
              <a:off x="5064795" y="1522116"/>
              <a:ext cx="65250" cy="108469"/>
            </a:xfrm>
            <a:custGeom>
              <a:rect b="b" l="l" r="r" t="t"/>
              <a:pathLst>
                <a:path extrusionOk="0" h="3087" w="1857">
                  <a:moveTo>
                    <a:pt x="1" y="1"/>
                  </a:moveTo>
                  <a:lnTo>
                    <a:pt x="1" y="601"/>
                  </a:lnTo>
                  <a:lnTo>
                    <a:pt x="1229" y="601"/>
                  </a:lnTo>
                  <a:lnTo>
                    <a:pt x="1229" y="1229"/>
                  </a:lnTo>
                  <a:lnTo>
                    <a:pt x="1" y="1229"/>
                  </a:lnTo>
                  <a:lnTo>
                    <a:pt x="1" y="3087"/>
                  </a:lnTo>
                  <a:lnTo>
                    <a:pt x="1857" y="3087"/>
                  </a:lnTo>
                  <a:lnTo>
                    <a:pt x="1857" y="2486"/>
                  </a:lnTo>
                  <a:lnTo>
                    <a:pt x="628" y="2486"/>
                  </a:lnTo>
                  <a:lnTo>
                    <a:pt x="628" y="1858"/>
                  </a:lnTo>
                  <a:lnTo>
                    <a:pt x="1857" y="1858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2"/>
            <p:cNvSpPr/>
            <p:nvPr/>
          </p:nvSpPr>
          <p:spPr>
            <a:xfrm>
              <a:off x="4818090" y="1522116"/>
              <a:ext cx="74035" cy="108469"/>
            </a:xfrm>
            <a:custGeom>
              <a:rect b="b" l="l" r="r" t="t"/>
              <a:pathLst>
                <a:path extrusionOk="0" h="3087" w="2107">
                  <a:moveTo>
                    <a:pt x="721" y="1"/>
                  </a:moveTo>
                  <a:lnTo>
                    <a:pt x="1" y="706"/>
                  </a:lnTo>
                  <a:lnTo>
                    <a:pt x="446" y="1140"/>
                  </a:lnTo>
                  <a:lnTo>
                    <a:pt x="852" y="743"/>
                  </a:lnTo>
                  <a:lnTo>
                    <a:pt x="852" y="2457"/>
                  </a:lnTo>
                  <a:lnTo>
                    <a:pt x="251" y="2457"/>
                  </a:lnTo>
                  <a:lnTo>
                    <a:pt x="251" y="3087"/>
                  </a:lnTo>
                  <a:lnTo>
                    <a:pt x="2107" y="3087"/>
                  </a:lnTo>
                  <a:lnTo>
                    <a:pt x="2107" y="2457"/>
                  </a:lnTo>
                  <a:lnTo>
                    <a:pt x="1479" y="2457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2"/>
            <p:cNvSpPr/>
            <p:nvPr/>
          </p:nvSpPr>
          <p:spPr>
            <a:xfrm>
              <a:off x="4923750" y="1554724"/>
              <a:ext cx="109418" cy="151618"/>
            </a:xfrm>
            <a:custGeom>
              <a:rect b="b" l="l" r="r" t="t"/>
              <a:pathLst>
                <a:path extrusionOk="0" h="4315" w="3114">
                  <a:moveTo>
                    <a:pt x="2429" y="1229"/>
                  </a:moveTo>
                  <a:cubicBezTo>
                    <a:pt x="2301" y="1589"/>
                    <a:pt x="1959" y="1846"/>
                    <a:pt x="1558" y="1846"/>
                  </a:cubicBezTo>
                  <a:cubicBezTo>
                    <a:pt x="1155" y="1846"/>
                    <a:pt x="813" y="1589"/>
                    <a:pt x="685" y="1229"/>
                  </a:cubicBezTo>
                  <a:close/>
                  <a:moveTo>
                    <a:pt x="1556" y="2469"/>
                  </a:moveTo>
                  <a:cubicBezTo>
                    <a:pt x="1959" y="2469"/>
                    <a:pt x="2301" y="2728"/>
                    <a:pt x="2429" y="3086"/>
                  </a:cubicBezTo>
                  <a:lnTo>
                    <a:pt x="685" y="3086"/>
                  </a:lnTo>
                  <a:cubicBezTo>
                    <a:pt x="813" y="2728"/>
                    <a:pt x="1155" y="2469"/>
                    <a:pt x="1556" y="2469"/>
                  </a:cubicBezTo>
                  <a:close/>
                  <a:moveTo>
                    <a:pt x="1" y="1"/>
                  </a:moveTo>
                  <a:lnTo>
                    <a:pt x="1" y="862"/>
                  </a:lnTo>
                  <a:cubicBezTo>
                    <a:pt x="1" y="1375"/>
                    <a:pt x="248" y="1830"/>
                    <a:pt x="630" y="2117"/>
                  </a:cubicBezTo>
                  <a:cubicBezTo>
                    <a:pt x="248" y="2404"/>
                    <a:pt x="1" y="2860"/>
                    <a:pt x="1" y="3374"/>
                  </a:cubicBezTo>
                  <a:lnTo>
                    <a:pt x="1" y="4315"/>
                  </a:lnTo>
                  <a:lnTo>
                    <a:pt x="628" y="4315"/>
                  </a:lnTo>
                  <a:lnTo>
                    <a:pt x="628" y="3687"/>
                  </a:lnTo>
                  <a:lnTo>
                    <a:pt x="2486" y="3687"/>
                  </a:lnTo>
                  <a:lnTo>
                    <a:pt x="2486" y="4315"/>
                  </a:lnTo>
                  <a:lnTo>
                    <a:pt x="3113" y="4315"/>
                  </a:lnTo>
                  <a:lnTo>
                    <a:pt x="3113" y="3455"/>
                  </a:lnTo>
                  <a:cubicBezTo>
                    <a:pt x="3113" y="2942"/>
                    <a:pt x="2867" y="2486"/>
                    <a:pt x="2484" y="2199"/>
                  </a:cubicBezTo>
                  <a:cubicBezTo>
                    <a:pt x="2867" y="1913"/>
                    <a:pt x="3113" y="1457"/>
                    <a:pt x="3113" y="944"/>
                  </a:cubicBezTo>
                  <a:lnTo>
                    <a:pt x="3113" y="1"/>
                  </a:lnTo>
                  <a:lnTo>
                    <a:pt x="2486" y="1"/>
                  </a:lnTo>
                  <a:lnTo>
                    <a:pt x="2486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2"/>
            <p:cNvSpPr/>
            <p:nvPr/>
          </p:nvSpPr>
          <p:spPr>
            <a:xfrm>
              <a:off x="4794231" y="1732382"/>
              <a:ext cx="130501" cy="158189"/>
            </a:xfrm>
            <a:custGeom>
              <a:rect b="b" l="l" r="r" t="t"/>
              <a:pathLst>
                <a:path extrusionOk="0" h="4502" w="3714">
                  <a:moveTo>
                    <a:pt x="662" y="1"/>
                  </a:moveTo>
                  <a:cubicBezTo>
                    <a:pt x="259" y="342"/>
                    <a:pt x="0" y="852"/>
                    <a:pt x="0" y="1420"/>
                  </a:cubicBezTo>
                  <a:lnTo>
                    <a:pt x="0" y="2162"/>
                  </a:lnTo>
                  <a:lnTo>
                    <a:pt x="629" y="2779"/>
                  </a:lnTo>
                  <a:lnTo>
                    <a:pt x="629" y="4501"/>
                  </a:lnTo>
                  <a:lnTo>
                    <a:pt x="3086" y="4501"/>
                  </a:lnTo>
                  <a:lnTo>
                    <a:pt x="3086" y="2779"/>
                  </a:lnTo>
                  <a:lnTo>
                    <a:pt x="3714" y="2162"/>
                  </a:lnTo>
                  <a:lnTo>
                    <a:pt x="3714" y="1420"/>
                  </a:lnTo>
                  <a:cubicBezTo>
                    <a:pt x="3714" y="852"/>
                    <a:pt x="3456" y="342"/>
                    <a:pt x="3052" y="1"/>
                  </a:cubicBezTo>
                  <a:cubicBezTo>
                    <a:pt x="2720" y="328"/>
                    <a:pt x="2288" y="492"/>
                    <a:pt x="1857" y="492"/>
                  </a:cubicBezTo>
                  <a:cubicBezTo>
                    <a:pt x="1426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2"/>
            <p:cNvSpPr/>
            <p:nvPr/>
          </p:nvSpPr>
          <p:spPr>
            <a:xfrm>
              <a:off x="4821358" y="1652127"/>
              <a:ext cx="75827" cy="75932"/>
            </a:xfrm>
            <a:custGeom>
              <a:rect b="b" l="l" r="r" t="t"/>
              <a:pathLst>
                <a:path extrusionOk="0" h="2161" w="2158">
                  <a:moveTo>
                    <a:pt x="1078" y="1"/>
                  </a:moveTo>
                  <a:cubicBezTo>
                    <a:pt x="483" y="1"/>
                    <a:pt x="0" y="484"/>
                    <a:pt x="0" y="1080"/>
                  </a:cubicBezTo>
                  <a:cubicBezTo>
                    <a:pt x="0" y="1677"/>
                    <a:pt x="483" y="2160"/>
                    <a:pt x="1078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2"/>
            <p:cNvSpPr/>
            <p:nvPr/>
          </p:nvSpPr>
          <p:spPr>
            <a:xfrm>
              <a:off x="5032187" y="1732382"/>
              <a:ext cx="130536" cy="158189"/>
            </a:xfrm>
            <a:custGeom>
              <a:rect b="b" l="l" r="r" t="t"/>
              <a:pathLst>
                <a:path extrusionOk="0" h="4502" w="3715">
                  <a:moveTo>
                    <a:pt x="662" y="1"/>
                  </a:moveTo>
                  <a:cubicBezTo>
                    <a:pt x="258" y="342"/>
                    <a:pt x="1" y="852"/>
                    <a:pt x="1" y="1420"/>
                  </a:cubicBezTo>
                  <a:lnTo>
                    <a:pt x="1" y="2162"/>
                  </a:lnTo>
                  <a:lnTo>
                    <a:pt x="628" y="2779"/>
                  </a:lnTo>
                  <a:lnTo>
                    <a:pt x="628" y="4501"/>
                  </a:lnTo>
                  <a:lnTo>
                    <a:pt x="3085" y="4501"/>
                  </a:lnTo>
                  <a:lnTo>
                    <a:pt x="3085" y="2779"/>
                  </a:lnTo>
                  <a:lnTo>
                    <a:pt x="3713" y="2162"/>
                  </a:lnTo>
                  <a:lnTo>
                    <a:pt x="3713" y="1420"/>
                  </a:lnTo>
                  <a:cubicBezTo>
                    <a:pt x="3714" y="852"/>
                    <a:pt x="3455" y="342"/>
                    <a:pt x="3051" y="1"/>
                  </a:cubicBezTo>
                  <a:cubicBezTo>
                    <a:pt x="2719" y="328"/>
                    <a:pt x="2287" y="492"/>
                    <a:pt x="1856" y="492"/>
                  </a:cubicBezTo>
                  <a:cubicBezTo>
                    <a:pt x="1425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5059735" y="1652127"/>
              <a:ext cx="75862" cy="75932"/>
            </a:xfrm>
            <a:custGeom>
              <a:rect b="b" l="l" r="r" t="t"/>
              <a:pathLst>
                <a:path extrusionOk="0" h="2161" w="2159">
                  <a:moveTo>
                    <a:pt x="1079" y="1"/>
                  </a:moveTo>
                  <a:cubicBezTo>
                    <a:pt x="484" y="1"/>
                    <a:pt x="0" y="484"/>
                    <a:pt x="0" y="1080"/>
                  </a:cubicBezTo>
                  <a:cubicBezTo>
                    <a:pt x="0" y="1677"/>
                    <a:pt x="484" y="2160"/>
                    <a:pt x="1079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Google Shape;562;p42"/>
          <p:cNvSpPr/>
          <p:nvPr/>
        </p:nvSpPr>
        <p:spPr>
          <a:xfrm>
            <a:off x="2445275" y="1578150"/>
            <a:ext cx="1069500" cy="10695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rgbClr val="98FAFC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grpSp>
        <p:nvGrpSpPr>
          <p:cNvPr id="563" name="Google Shape;563;p42"/>
          <p:cNvGrpSpPr/>
          <p:nvPr/>
        </p:nvGrpSpPr>
        <p:grpSpPr>
          <a:xfrm>
            <a:off x="2709877" y="1849622"/>
            <a:ext cx="540296" cy="526890"/>
            <a:chOff x="720246" y="2726194"/>
            <a:chExt cx="368174" cy="359039"/>
          </a:xfrm>
        </p:grpSpPr>
        <p:sp>
          <p:nvSpPr>
            <p:cNvPr id="564" name="Google Shape;564;p42"/>
            <p:cNvSpPr/>
            <p:nvPr/>
          </p:nvSpPr>
          <p:spPr>
            <a:xfrm>
              <a:off x="914771" y="2976096"/>
              <a:ext cx="88757" cy="109137"/>
            </a:xfrm>
            <a:custGeom>
              <a:rect b="b" l="l" r="r" t="t"/>
              <a:pathLst>
                <a:path extrusionOk="0" h="3106" w="2526">
                  <a:moveTo>
                    <a:pt x="0" y="0"/>
                  </a:moveTo>
                  <a:lnTo>
                    <a:pt x="0" y="3105"/>
                  </a:lnTo>
                  <a:lnTo>
                    <a:pt x="2525" y="1130"/>
                  </a:lnTo>
                  <a:lnTo>
                    <a:pt x="14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914771" y="2921421"/>
              <a:ext cx="167817" cy="80781"/>
            </a:xfrm>
            <a:custGeom>
              <a:rect b="b" l="l" r="r" t="t"/>
              <a:pathLst>
                <a:path extrusionOk="0" h="2299" w="4776">
                  <a:moveTo>
                    <a:pt x="0" y="1"/>
                  </a:moveTo>
                  <a:lnTo>
                    <a:pt x="0" y="928"/>
                  </a:lnTo>
                  <a:lnTo>
                    <a:pt x="1678" y="928"/>
                  </a:lnTo>
                  <a:lnTo>
                    <a:pt x="3024" y="2298"/>
                  </a:lnTo>
                  <a:lnTo>
                    <a:pt x="4775" y="928"/>
                  </a:lnTo>
                  <a:lnTo>
                    <a:pt x="2658" y="928"/>
                  </a:lnTo>
                  <a:lnTo>
                    <a:pt x="17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914771" y="2726651"/>
              <a:ext cx="173650" cy="97858"/>
            </a:xfrm>
            <a:custGeom>
              <a:rect b="b" l="l" r="r" t="t"/>
              <a:pathLst>
                <a:path extrusionOk="0" h="2785" w="4942">
                  <a:moveTo>
                    <a:pt x="247" y="1"/>
                  </a:moveTo>
                  <a:lnTo>
                    <a:pt x="0" y="465"/>
                  </a:lnTo>
                  <a:lnTo>
                    <a:pt x="0" y="1857"/>
                  </a:lnTo>
                  <a:lnTo>
                    <a:pt x="2604" y="1857"/>
                  </a:lnTo>
                  <a:lnTo>
                    <a:pt x="3532" y="2785"/>
                  </a:lnTo>
                  <a:lnTo>
                    <a:pt x="4942" y="2785"/>
                  </a:lnTo>
                  <a:lnTo>
                    <a:pt x="4942" y="2361"/>
                  </a:lnTo>
                  <a:lnTo>
                    <a:pt x="29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2"/>
            <p:cNvSpPr/>
            <p:nvPr/>
          </p:nvSpPr>
          <p:spPr>
            <a:xfrm>
              <a:off x="720246" y="2726194"/>
              <a:ext cx="173439" cy="167500"/>
            </a:xfrm>
            <a:custGeom>
              <a:rect b="b" l="l" r="r" t="t"/>
              <a:pathLst>
                <a:path extrusionOk="0" h="4767" w="4936">
                  <a:moveTo>
                    <a:pt x="2931" y="1"/>
                  </a:moveTo>
                  <a:cubicBezTo>
                    <a:pt x="1316" y="1"/>
                    <a:pt x="1" y="1315"/>
                    <a:pt x="1" y="2930"/>
                  </a:cubicBezTo>
                  <a:cubicBezTo>
                    <a:pt x="1" y="3320"/>
                    <a:pt x="68" y="3732"/>
                    <a:pt x="197" y="4163"/>
                  </a:cubicBezTo>
                  <a:lnTo>
                    <a:pt x="1673" y="4163"/>
                  </a:lnTo>
                  <a:lnTo>
                    <a:pt x="2498" y="2719"/>
                  </a:lnTo>
                  <a:lnTo>
                    <a:pt x="3442" y="4767"/>
                  </a:lnTo>
                  <a:lnTo>
                    <a:pt x="3845" y="4163"/>
                  </a:lnTo>
                  <a:lnTo>
                    <a:pt x="4935" y="4163"/>
                  </a:lnTo>
                  <a:lnTo>
                    <a:pt x="4935" y="793"/>
                  </a:lnTo>
                  <a:cubicBezTo>
                    <a:pt x="4401" y="291"/>
                    <a:pt x="3689" y="1"/>
                    <a:pt x="2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735039" y="2869417"/>
              <a:ext cx="158646" cy="215428"/>
            </a:xfrm>
            <a:custGeom>
              <a:rect b="b" l="l" r="r" t="t"/>
              <a:pathLst>
                <a:path extrusionOk="0" h="6131" w="4515">
                  <a:moveTo>
                    <a:pt x="2019" y="1"/>
                  </a:moveTo>
                  <a:lnTo>
                    <a:pt x="1610" y="715"/>
                  </a:lnTo>
                  <a:lnTo>
                    <a:pt x="1" y="715"/>
                  </a:lnTo>
                  <a:cubicBezTo>
                    <a:pt x="835" y="2679"/>
                    <a:pt x="2880" y="4801"/>
                    <a:pt x="4514" y="6131"/>
                  </a:cubicBezTo>
                  <a:lnTo>
                    <a:pt x="4514" y="715"/>
                  </a:lnTo>
                  <a:lnTo>
                    <a:pt x="3754" y="715"/>
                  </a:lnTo>
                  <a:lnTo>
                    <a:pt x="2923" y="1961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914771" y="2812985"/>
              <a:ext cx="173650" cy="65250"/>
            </a:xfrm>
            <a:custGeom>
              <a:rect b="b" l="l" r="r" t="t"/>
              <a:pathLst>
                <a:path extrusionOk="0" h="1857" w="4942">
                  <a:moveTo>
                    <a:pt x="0" y="1"/>
                  </a:moveTo>
                  <a:lnTo>
                    <a:pt x="0" y="929"/>
                  </a:lnTo>
                  <a:lnTo>
                    <a:pt x="2290" y="929"/>
                  </a:lnTo>
                  <a:lnTo>
                    <a:pt x="3217" y="1857"/>
                  </a:lnTo>
                  <a:lnTo>
                    <a:pt x="4942" y="1857"/>
                  </a:lnTo>
                  <a:lnTo>
                    <a:pt x="4942" y="929"/>
                  </a:lnTo>
                  <a:lnTo>
                    <a:pt x="3270" y="929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914771" y="2867660"/>
              <a:ext cx="173650" cy="65285"/>
            </a:xfrm>
            <a:custGeom>
              <a:rect b="b" l="l" r="r" t="t"/>
              <a:pathLst>
                <a:path extrusionOk="0" h="1858" w="4942">
                  <a:moveTo>
                    <a:pt x="0" y="0"/>
                  </a:moveTo>
                  <a:lnTo>
                    <a:pt x="0" y="930"/>
                  </a:lnTo>
                  <a:lnTo>
                    <a:pt x="1981" y="930"/>
                  </a:lnTo>
                  <a:lnTo>
                    <a:pt x="2909" y="1858"/>
                  </a:lnTo>
                  <a:lnTo>
                    <a:pt x="4942" y="1858"/>
                  </a:lnTo>
                  <a:lnTo>
                    <a:pt x="4942" y="930"/>
                  </a:lnTo>
                  <a:lnTo>
                    <a:pt x="2961" y="930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71" name="Google Shape;571;p42"/>
          <p:cNvCxnSpPr/>
          <p:nvPr/>
        </p:nvCxnSpPr>
        <p:spPr>
          <a:xfrm>
            <a:off x="4572000" y="1578138"/>
            <a:ext cx="0" cy="30297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14300" rotWithShape="0" algn="bl" dir="2640000" dist="19050">
              <a:schemeClr val="accent1">
                <a:alpha val="76000"/>
              </a:schemeClr>
            </a:outerShdw>
          </a:effectLst>
        </p:spPr>
      </p:cxnSp>
      <p:pic>
        <p:nvPicPr>
          <p:cNvPr id="572" name="Google Shape;57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3"/>
          <p:cNvSpPr/>
          <p:nvPr/>
        </p:nvSpPr>
        <p:spPr>
          <a:xfrm>
            <a:off x="483587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3"/>
          <p:cNvSpPr/>
          <p:nvPr/>
        </p:nvSpPr>
        <p:spPr>
          <a:xfrm>
            <a:off x="2774550" y="3132975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43"/>
          <p:cNvSpPr/>
          <p:nvPr/>
        </p:nvSpPr>
        <p:spPr>
          <a:xfrm>
            <a:off x="71322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grpSp>
        <p:nvGrpSpPr>
          <p:cNvPr id="580" name="Google Shape;580;p43"/>
          <p:cNvGrpSpPr/>
          <p:nvPr/>
        </p:nvGrpSpPr>
        <p:grpSpPr>
          <a:xfrm rot="5400000">
            <a:off x="6793563" y="-1154209"/>
            <a:ext cx="959680" cy="3741186"/>
            <a:chOff x="7557897" y="2608992"/>
            <a:chExt cx="429195" cy="1673160"/>
          </a:xfrm>
        </p:grpSpPr>
        <p:sp>
          <p:nvSpPr>
            <p:cNvPr id="581" name="Google Shape;581;p43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4" name="Google Shape;584;p43"/>
          <p:cNvSpPr txBox="1"/>
          <p:nvPr>
            <p:ph type="title"/>
          </p:nvPr>
        </p:nvSpPr>
        <p:spPr>
          <a:xfrm>
            <a:off x="1802000" y="1795738"/>
            <a:ext cx="1251300" cy="657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Removing 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Duplicates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585" name="Google Shape;585;p43"/>
          <p:cNvSpPr txBox="1"/>
          <p:nvPr>
            <p:ph idx="2" type="title"/>
          </p:nvPr>
        </p:nvSpPr>
        <p:spPr>
          <a:xfrm>
            <a:off x="5650300" y="1703725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</a:t>
            </a:r>
            <a:endParaRPr/>
          </a:p>
        </p:txBody>
      </p:sp>
      <p:grpSp>
        <p:nvGrpSpPr>
          <p:cNvPr id="586" name="Google Shape;586;p43"/>
          <p:cNvGrpSpPr/>
          <p:nvPr/>
        </p:nvGrpSpPr>
        <p:grpSpPr>
          <a:xfrm>
            <a:off x="3275601" y="3623825"/>
            <a:ext cx="461914" cy="491319"/>
            <a:chOff x="8064537" y="2721380"/>
            <a:chExt cx="346600" cy="368664"/>
          </a:xfrm>
        </p:grpSpPr>
        <p:sp>
          <p:nvSpPr>
            <p:cNvPr id="587" name="Google Shape;587;p43"/>
            <p:cNvSpPr/>
            <p:nvPr/>
          </p:nvSpPr>
          <p:spPr>
            <a:xfrm>
              <a:off x="8291916" y="2764705"/>
              <a:ext cx="75897" cy="75897"/>
            </a:xfrm>
            <a:custGeom>
              <a:rect b="b" l="l" r="r" t="t"/>
              <a:pathLst>
                <a:path extrusionOk="0" h="2160" w="2160">
                  <a:moveTo>
                    <a:pt x="0" y="1"/>
                  </a:moveTo>
                  <a:lnTo>
                    <a:pt x="0" y="618"/>
                  </a:lnTo>
                  <a:cubicBezTo>
                    <a:pt x="851" y="618"/>
                    <a:pt x="1542" y="1309"/>
                    <a:pt x="1542" y="2160"/>
                  </a:cubicBezTo>
                  <a:lnTo>
                    <a:pt x="2159" y="2160"/>
                  </a:lnTo>
                  <a:cubicBezTo>
                    <a:pt x="2159" y="970"/>
                    <a:pt x="119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8291916" y="2721380"/>
              <a:ext cx="119222" cy="119222"/>
            </a:xfrm>
            <a:custGeom>
              <a:rect b="b" l="l" r="r" t="t"/>
              <a:pathLst>
                <a:path extrusionOk="0" h="3393" w="3393">
                  <a:moveTo>
                    <a:pt x="0" y="1"/>
                  </a:moveTo>
                  <a:lnTo>
                    <a:pt x="0" y="618"/>
                  </a:lnTo>
                  <a:cubicBezTo>
                    <a:pt x="1532" y="618"/>
                    <a:pt x="2777" y="1863"/>
                    <a:pt x="2777" y="3393"/>
                  </a:cubicBezTo>
                  <a:lnTo>
                    <a:pt x="3392" y="3393"/>
                  </a:lnTo>
                  <a:cubicBezTo>
                    <a:pt x="3392" y="1522"/>
                    <a:pt x="187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8097145" y="2721591"/>
              <a:ext cx="108469" cy="75862"/>
            </a:xfrm>
            <a:custGeom>
              <a:rect b="b" l="l" r="r" t="t"/>
              <a:pathLst>
                <a:path extrusionOk="0" h="2159" w="3087">
                  <a:moveTo>
                    <a:pt x="1" y="1"/>
                  </a:moveTo>
                  <a:lnTo>
                    <a:pt x="1" y="765"/>
                  </a:lnTo>
                  <a:lnTo>
                    <a:pt x="1230" y="765"/>
                  </a:lnTo>
                  <a:lnTo>
                    <a:pt x="1230" y="1394"/>
                  </a:lnTo>
                  <a:lnTo>
                    <a:pt x="1" y="1394"/>
                  </a:lnTo>
                  <a:lnTo>
                    <a:pt x="1" y="2159"/>
                  </a:lnTo>
                  <a:lnTo>
                    <a:pt x="3086" y="2159"/>
                  </a:lnTo>
                  <a:lnTo>
                    <a:pt x="3086" y="1394"/>
                  </a:lnTo>
                  <a:lnTo>
                    <a:pt x="1858" y="1394"/>
                  </a:lnTo>
                  <a:lnTo>
                    <a:pt x="1858" y="765"/>
                  </a:lnTo>
                  <a:lnTo>
                    <a:pt x="3086" y="76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8127715" y="3008494"/>
              <a:ext cx="47049" cy="22066"/>
            </a:xfrm>
            <a:custGeom>
              <a:rect b="b" l="l" r="r" t="t"/>
              <a:pathLst>
                <a:path extrusionOk="0" h="628" w="1339">
                  <a:moveTo>
                    <a:pt x="359" y="0"/>
                  </a:moveTo>
                  <a:cubicBezTo>
                    <a:pt x="216" y="0"/>
                    <a:pt x="87" y="95"/>
                    <a:pt x="51" y="234"/>
                  </a:cubicBezTo>
                  <a:cubicBezTo>
                    <a:pt x="1" y="442"/>
                    <a:pt x="157" y="628"/>
                    <a:pt x="356" y="628"/>
                  </a:cubicBezTo>
                  <a:lnTo>
                    <a:pt x="981" y="628"/>
                  </a:lnTo>
                  <a:cubicBezTo>
                    <a:pt x="1125" y="628"/>
                    <a:pt x="1254" y="533"/>
                    <a:pt x="1288" y="393"/>
                  </a:cubicBezTo>
                  <a:cubicBezTo>
                    <a:pt x="1339" y="186"/>
                    <a:pt x="1183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8064537" y="2813899"/>
              <a:ext cx="261107" cy="276146"/>
            </a:xfrm>
            <a:custGeom>
              <a:rect b="b" l="l" r="r" t="t"/>
              <a:pathLst>
                <a:path extrusionOk="0" h="7859" w="7431">
                  <a:moveTo>
                    <a:pt x="3387" y="1224"/>
                  </a:moveTo>
                  <a:lnTo>
                    <a:pt x="3387" y="1851"/>
                  </a:lnTo>
                  <a:lnTo>
                    <a:pt x="1529" y="1851"/>
                  </a:lnTo>
                  <a:lnTo>
                    <a:pt x="1529" y="1224"/>
                  </a:lnTo>
                  <a:close/>
                  <a:moveTo>
                    <a:pt x="3086" y="2452"/>
                  </a:moveTo>
                  <a:lnTo>
                    <a:pt x="3086" y="3080"/>
                  </a:lnTo>
                  <a:lnTo>
                    <a:pt x="1858" y="3080"/>
                  </a:lnTo>
                  <a:lnTo>
                    <a:pt x="1858" y="2452"/>
                  </a:lnTo>
                  <a:close/>
                  <a:moveTo>
                    <a:pt x="2786" y="3681"/>
                  </a:moveTo>
                  <a:lnTo>
                    <a:pt x="2786" y="4310"/>
                  </a:lnTo>
                  <a:lnTo>
                    <a:pt x="2158" y="4310"/>
                  </a:lnTo>
                  <a:lnTo>
                    <a:pt x="2158" y="3681"/>
                  </a:lnTo>
                  <a:close/>
                  <a:moveTo>
                    <a:pt x="2765" y="4937"/>
                  </a:moveTo>
                  <a:cubicBezTo>
                    <a:pt x="3205" y="4937"/>
                    <a:pt x="3632" y="5291"/>
                    <a:pt x="3696" y="5727"/>
                  </a:cubicBezTo>
                  <a:cubicBezTo>
                    <a:pt x="3779" y="6301"/>
                    <a:pt x="3335" y="6793"/>
                    <a:pt x="2777" y="6793"/>
                  </a:cubicBezTo>
                  <a:lnTo>
                    <a:pt x="2170" y="6793"/>
                  </a:lnTo>
                  <a:cubicBezTo>
                    <a:pt x="1730" y="6793"/>
                    <a:pt x="1303" y="6439"/>
                    <a:pt x="1241" y="6004"/>
                  </a:cubicBezTo>
                  <a:cubicBezTo>
                    <a:pt x="1158" y="5431"/>
                    <a:pt x="1601" y="4937"/>
                    <a:pt x="2158" y="4937"/>
                  </a:cubicBezTo>
                  <a:close/>
                  <a:moveTo>
                    <a:pt x="6485" y="1"/>
                  </a:moveTo>
                  <a:cubicBezTo>
                    <a:pt x="6284" y="1"/>
                    <a:pt x="6083" y="76"/>
                    <a:pt x="5930" y="226"/>
                  </a:cubicBezTo>
                  <a:cubicBezTo>
                    <a:pt x="5540" y="610"/>
                    <a:pt x="5665" y="1261"/>
                    <a:pt x="6172" y="1477"/>
                  </a:cubicBezTo>
                  <a:lnTo>
                    <a:pt x="6172" y="3096"/>
                  </a:lnTo>
                  <a:lnTo>
                    <a:pt x="5543" y="3712"/>
                  </a:lnTo>
                  <a:lnTo>
                    <a:pt x="5543" y="5074"/>
                  </a:lnTo>
                  <a:lnTo>
                    <a:pt x="4942" y="5074"/>
                  </a:lnTo>
                  <a:lnTo>
                    <a:pt x="4942" y="132"/>
                  </a:lnTo>
                  <a:lnTo>
                    <a:pt x="1" y="132"/>
                  </a:lnTo>
                  <a:lnTo>
                    <a:pt x="1" y="7858"/>
                  </a:lnTo>
                  <a:lnTo>
                    <a:pt x="4942" y="7858"/>
                  </a:lnTo>
                  <a:lnTo>
                    <a:pt x="4942" y="6630"/>
                  </a:lnTo>
                  <a:lnTo>
                    <a:pt x="6016" y="6630"/>
                  </a:lnTo>
                  <a:cubicBezTo>
                    <a:pt x="6401" y="6630"/>
                    <a:pt x="6736" y="6353"/>
                    <a:pt x="6791" y="5971"/>
                  </a:cubicBezTo>
                  <a:cubicBezTo>
                    <a:pt x="6852" y="5550"/>
                    <a:pt x="6565" y="5183"/>
                    <a:pt x="6172" y="5104"/>
                  </a:cubicBezTo>
                  <a:lnTo>
                    <a:pt x="6172" y="3983"/>
                  </a:lnTo>
                  <a:lnTo>
                    <a:pt x="6800" y="3365"/>
                  </a:lnTo>
                  <a:lnTo>
                    <a:pt x="6800" y="1477"/>
                  </a:lnTo>
                  <a:cubicBezTo>
                    <a:pt x="7305" y="1261"/>
                    <a:pt x="7430" y="608"/>
                    <a:pt x="7041" y="226"/>
                  </a:cubicBezTo>
                  <a:cubicBezTo>
                    <a:pt x="6888" y="76"/>
                    <a:pt x="6686" y="1"/>
                    <a:pt x="6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43"/>
          <p:cNvSpPr txBox="1"/>
          <p:nvPr>
            <p:ph idx="4" type="title"/>
          </p:nvPr>
        </p:nvSpPr>
        <p:spPr>
          <a:xfrm>
            <a:off x="3868900" y="3540975"/>
            <a:ext cx="15339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Correcting typos</a:t>
            </a:r>
            <a:endParaRPr/>
          </a:p>
        </p:txBody>
      </p:sp>
      <p:sp>
        <p:nvSpPr>
          <p:cNvPr id="593" name="Google Shape;593;p43"/>
          <p:cNvSpPr txBox="1"/>
          <p:nvPr>
            <p:ph idx="6"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1"/>
                </a:solidFill>
              </a:rPr>
              <a:t>CLEANING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594" name="Google Shape;594;p43"/>
          <p:cNvGrpSpPr/>
          <p:nvPr/>
        </p:nvGrpSpPr>
        <p:grpSpPr>
          <a:xfrm>
            <a:off x="1219996" y="1927598"/>
            <a:ext cx="461935" cy="393314"/>
            <a:chOff x="4794231" y="3363705"/>
            <a:chExt cx="368487" cy="313747"/>
          </a:xfrm>
        </p:grpSpPr>
        <p:sp>
          <p:nvSpPr>
            <p:cNvPr id="595" name="Google Shape;595;p43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</p:grpSp>
      <p:grpSp>
        <p:nvGrpSpPr>
          <p:cNvPr id="601" name="Google Shape;601;p43"/>
          <p:cNvGrpSpPr/>
          <p:nvPr/>
        </p:nvGrpSpPr>
        <p:grpSpPr>
          <a:xfrm>
            <a:off x="5048137" y="1881463"/>
            <a:ext cx="461928" cy="366913"/>
            <a:chOff x="7238791" y="2759364"/>
            <a:chExt cx="368452" cy="292664"/>
          </a:xfrm>
        </p:grpSpPr>
        <p:sp>
          <p:nvSpPr>
            <p:cNvPr id="602" name="Google Shape;602;p43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" name="Google Shape;611;p43"/>
          <p:cNvGrpSpPr/>
          <p:nvPr/>
        </p:nvGrpSpPr>
        <p:grpSpPr>
          <a:xfrm>
            <a:off x="512950" y="3284800"/>
            <a:ext cx="1600800" cy="1600800"/>
            <a:chOff x="720000" y="3089050"/>
            <a:chExt cx="1600800" cy="1600800"/>
          </a:xfrm>
        </p:grpSpPr>
        <p:sp>
          <p:nvSpPr>
            <p:cNvPr id="612" name="Google Shape;612;p43"/>
            <p:cNvSpPr/>
            <p:nvPr/>
          </p:nvSpPr>
          <p:spPr>
            <a:xfrm>
              <a:off x="720000" y="3089050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613" name="Google Shape;613;p43"/>
            <p:cNvSpPr/>
            <p:nvPr/>
          </p:nvSpPr>
          <p:spPr>
            <a:xfrm rot="5400000">
              <a:off x="823981" y="3192879"/>
              <a:ext cx="1392900" cy="1392900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1386833" y="3751320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615" name="Google Shape;615;p43"/>
            <p:cNvSpPr/>
            <p:nvPr/>
          </p:nvSpPr>
          <p:spPr>
            <a:xfrm rot="-3600057">
              <a:off x="1109401" y="3473975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" name="Google Shape;616;p43"/>
          <p:cNvGrpSpPr/>
          <p:nvPr/>
        </p:nvGrpSpPr>
        <p:grpSpPr>
          <a:xfrm>
            <a:off x="6823200" y="3133898"/>
            <a:ext cx="1902600" cy="1902600"/>
            <a:chOff x="6672250" y="2933623"/>
            <a:chExt cx="1902600" cy="1902600"/>
          </a:xfrm>
        </p:grpSpPr>
        <p:sp>
          <p:nvSpPr>
            <p:cNvPr id="617" name="Google Shape;617;p43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618" name="Google Shape;618;p43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1" name="Google Shape;6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400" y="-4590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6" name="Google Shape;626;p44"/>
          <p:cNvGraphicFramePr/>
          <p:nvPr/>
        </p:nvGraphicFramePr>
        <p:xfrm>
          <a:off x="952500" y="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40250"/>
                <a:gridCol w="1840250"/>
                <a:gridCol w="1840250"/>
                <a:gridCol w="1840250"/>
              </a:tblGrid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Name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Country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Age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situation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Baek-Hyun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SouthKorea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Yan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china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Seo-Jun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South Korea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Jung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CHINA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Alex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Felix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United States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27" name="Google Shape;627;p44"/>
          <p:cNvSpPr/>
          <p:nvPr/>
        </p:nvSpPr>
        <p:spPr>
          <a:xfrm>
            <a:off x="946775" y="341275"/>
            <a:ext cx="7349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8" name="Google Shape;628;p44"/>
          <p:cNvCxnSpPr/>
          <p:nvPr/>
        </p:nvCxnSpPr>
        <p:spPr>
          <a:xfrm flipH="1" rot="10800000">
            <a:off x="2792750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29" name="Google Shape;629;p44"/>
          <p:cNvCxnSpPr/>
          <p:nvPr/>
        </p:nvCxnSpPr>
        <p:spPr>
          <a:xfrm>
            <a:off x="965100" y="34408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0" name="Google Shape;630;p44"/>
          <p:cNvCxnSpPr/>
          <p:nvPr/>
        </p:nvCxnSpPr>
        <p:spPr>
          <a:xfrm>
            <a:off x="965100" y="2204275"/>
            <a:ext cx="7349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1" name="Google Shape;631;p44"/>
          <p:cNvCxnSpPr/>
          <p:nvPr/>
        </p:nvCxnSpPr>
        <p:spPr>
          <a:xfrm>
            <a:off x="965100" y="1582975"/>
            <a:ext cx="7349400" cy="6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2" name="Google Shape;632;p44"/>
          <p:cNvCxnSpPr/>
          <p:nvPr/>
        </p:nvCxnSpPr>
        <p:spPr>
          <a:xfrm flipH="1" rot="10800000">
            <a:off x="4616213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3" name="Google Shape;633;p44"/>
          <p:cNvCxnSpPr/>
          <p:nvPr/>
        </p:nvCxnSpPr>
        <p:spPr>
          <a:xfrm flipH="1" rot="10800000">
            <a:off x="6473250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4" name="Google Shape;634;p44"/>
          <p:cNvCxnSpPr/>
          <p:nvPr/>
        </p:nvCxnSpPr>
        <p:spPr>
          <a:xfrm>
            <a:off x="945150" y="964075"/>
            <a:ext cx="7369500" cy="3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5" name="Google Shape;635;p44"/>
          <p:cNvCxnSpPr/>
          <p:nvPr/>
        </p:nvCxnSpPr>
        <p:spPr>
          <a:xfrm>
            <a:off x="941225" y="40163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36" name="Google Shape;636;p44"/>
          <p:cNvCxnSpPr/>
          <p:nvPr/>
        </p:nvCxnSpPr>
        <p:spPr>
          <a:xfrm>
            <a:off x="965100" y="28108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1" name="Google Shape;641;p45"/>
          <p:cNvGraphicFramePr/>
          <p:nvPr/>
        </p:nvGraphicFramePr>
        <p:xfrm>
          <a:off x="952500" y="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40250"/>
                <a:gridCol w="1840250"/>
                <a:gridCol w="1840250"/>
                <a:gridCol w="1840250"/>
              </a:tblGrid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Name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Country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Age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situation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Baek-Hyun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South korea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Yan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china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Seo-Jun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South korea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Jung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china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critical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Alex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Felix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usa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Under control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42" name="Google Shape;642;p45"/>
          <p:cNvSpPr/>
          <p:nvPr/>
        </p:nvSpPr>
        <p:spPr>
          <a:xfrm>
            <a:off x="970650" y="341275"/>
            <a:ext cx="7349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3" name="Google Shape;643;p45"/>
          <p:cNvCxnSpPr/>
          <p:nvPr/>
        </p:nvCxnSpPr>
        <p:spPr>
          <a:xfrm flipH="1" rot="10800000">
            <a:off x="2792750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4" name="Google Shape;644;p45"/>
          <p:cNvCxnSpPr/>
          <p:nvPr/>
        </p:nvCxnSpPr>
        <p:spPr>
          <a:xfrm>
            <a:off x="965100" y="34408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5" name="Google Shape;645;p45"/>
          <p:cNvCxnSpPr/>
          <p:nvPr/>
        </p:nvCxnSpPr>
        <p:spPr>
          <a:xfrm>
            <a:off x="965100" y="2204275"/>
            <a:ext cx="7349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6" name="Google Shape;646;p45"/>
          <p:cNvCxnSpPr/>
          <p:nvPr/>
        </p:nvCxnSpPr>
        <p:spPr>
          <a:xfrm>
            <a:off x="965100" y="1582975"/>
            <a:ext cx="7349400" cy="6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7" name="Google Shape;647;p45"/>
          <p:cNvCxnSpPr/>
          <p:nvPr/>
        </p:nvCxnSpPr>
        <p:spPr>
          <a:xfrm flipH="1" rot="10800000">
            <a:off x="4616213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8" name="Google Shape;648;p45"/>
          <p:cNvCxnSpPr/>
          <p:nvPr/>
        </p:nvCxnSpPr>
        <p:spPr>
          <a:xfrm flipH="1" rot="10800000">
            <a:off x="6473250" y="3390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49" name="Google Shape;649;p45"/>
          <p:cNvCxnSpPr/>
          <p:nvPr/>
        </p:nvCxnSpPr>
        <p:spPr>
          <a:xfrm>
            <a:off x="945150" y="964075"/>
            <a:ext cx="7369500" cy="3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50" name="Google Shape;650;p45"/>
          <p:cNvCxnSpPr/>
          <p:nvPr/>
        </p:nvCxnSpPr>
        <p:spPr>
          <a:xfrm>
            <a:off x="941225" y="40163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651" name="Google Shape;651;p45"/>
          <p:cNvCxnSpPr/>
          <p:nvPr/>
        </p:nvCxnSpPr>
        <p:spPr>
          <a:xfrm>
            <a:off x="965100" y="2810875"/>
            <a:ext cx="7360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8"/>
          <p:cNvGrpSpPr/>
          <p:nvPr/>
        </p:nvGrpSpPr>
        <p:grpSpPr>
          <a:xfrm rot="2700000">
            <a:off x="727020" y="-950104"/>
            <a:ext cx="1182830" cy="2546274"/>
            <a:chOff x="7350442" y="2608992"/>
            <a:chExt cx="777239" cy="1673160"/>
          </a:xfrm>
        </p:grpSpPr>
        <p:sp>
          <p:nvSpPr>
            <p:cNvPr id="232" name="Google Shape;232;p28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0" name="Google Shape;240;p28"/>
          <p:cNvSpPr txBox="1"/>
          <p:nvPr>
            <p:ph type="title"/>
          </p:nvPr>
        </p:nvSpPr>
        <p:spPr>
          <a:xfrm>
            <a:off x="972450" y="378500"/>
            <a:ext cx="71991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WHO</a:t>
            </a:r>
            <a:r>
              <a:rPr lang="en" sz="3500"/>
              <a:t> </a:t>
            </a:r>
            <a:r>
              <a:rPr lang="en" sz="3500">
                <a:solidFill>
                  <a:schemeClr val="accent1"/>
                </a:solidFill>
              </a:rPr>
              <a:t>AM I ?</a:t>
            </a:r>
            <a:endParaRPr sz="3500">
              <a:solidFill>
                <a:schemeClr val="accent1"/>
              </a:solidFill>
            </a:endParaRPr>
          </a:p>
        </p:txBody>
      </p:sp>
      <p:sp>
        <p:nvSpPr>
          <p:cNvPr id="241" name="Google Shape;241;p28"/>
          <p:cNvSpPr txBox="1"/>
          <p:nvPr>
            <p:ph idx="4294967295" type="title"/>
          </p:nvPr>
        </p:nvSpPr>
        <p:spPr>
          <a:xfrm>
            <a:off x="4313425" y="1824125"/>
            <a:ext cx="36627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accent1"/>
                </a:solidFill>
              </a:rPr>
              <a:t>Imène ALLOUCHE</a:t>
            </a:r>
            <a:endParaRPr b="1" sz="4000">
              <a:solidFill>
                <a:schemeClr val="accent1"/>
              </a:solidFill>
            </a:endParaRPr>
          </a:p>
        </p:txBody>
      </p:sp>
      <p:sp>
        <p:nvSpPr>
          <p:cNvPr id="242" name="Google Shape;242;p28"/>
          <p:cNvSpPr txBox="1"/>
          <p:nvPr>
            <p:ph idx="4294967295" type="title"/>
          </p:nvPr>
        </p:nvSpPr>
        <p:spPr>
          <a:xfrm>
            <a:off x="4313425" y="2518075"/>
            <a:ext cx="39762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2CP student at ESI Algiers</a:t>
            </a:r>
            <a:endParaRPr sz="3000">
              <a:solidFill>
                <a:schemeClr val="accent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grpSp>
        <p:nvGrpSpPr>
          <p:cNvPr id="243" name="Google Shape;243;p28"/>
          <p:cNvGrpSpPr/>
          <p:nvPr/>
        </p:nvGrpSpPr>
        <p:grpSpPr>
          <a:xfrm rot="2700000">
            <a:off x="7431745" y="-950104"/>
            <a:ext cx="1182830" cy="2546274"/>
            <a:chOff x="7350442" y="2608992"/>
            <a:chExt cx="777239" cy="1673160"/>
          </a:xfrm>
        </p:grpSpPr>
        <p:sp>
          <p:nvSpPr>
            <p:cNvPr id="244" name="Google Shape;244;p28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6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2" name="Google Shape;252;p28"/>
          <p:cNvSpPr txBox="1"/>
          <p:nvPr>
            <p:ph idx="4294967295" type="title"/>
          </p:nvPr>
        </p:nvSpPr>
        <p:spPr>
          <a:xfrm>
            <a:off x="4313425" y="3134050"/>
            <a:ext cx="43161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Artificial</a:t>
            </a:r>
            <a:r>
              <a:rPr lang="en" sz="3000">
                <a:solidFill>
                  <a:schemeClr val="accent6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 Intelligence enthusiast</a:t>
            </a:r>
            <a:endParaRPr sz="3000">
              <a:solidFill>
                <a:schemeClr val="accent6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grpSp>
        <p:nvGrpSpPr>
          <p:cNvPr id="253" name="Google Shape;253;p28"/>
          <p:cNvGrpSpPr/>
          <p:nvPr/>
        </p:nvGrpSpPr>
        <p:grpSpPr>
          <a:xfrm>
            <a:off x="250925" y="1151274"/>
            <a:ext cx="3861789" cy="3575400"/>
            <a:chOff x="86475" y="1214174"/>
            <a:chExt cx="3861789" cy="3575400"/>
          </a:xfrm>
        </p:grpSpPr>
        <p:sp>
          <p:nvSpPr>
            <p:cNvPr id="254" name="Google Shape;254;p28"/>
            <p:cNvSpPr/>
            <p:nvPr/>
          </p:nvSpPr>
          <p:spPr>
            <a:xfrm>
              <a:off x="229679" y="1214174"/>
              <a:ext cx="3575400" cy="35754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5" name="Google Shape;255;p28" title="Points scored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6475" y="1296262"/>
              <a:ext cx="3861789" cy="341122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3FF5E1">
                  <a:alpha val="50000"/>
                </a:srgbClr>
              </a:outerShdw>
            </a:effectLst>
          </p:spPr>
        </p:pic>
        <p:pic>
          <p:nvPicPr>
            <p:cNvPr id="256" name="Google Shape;256;p28"/>
            <p:cNvPicPr preferRelativeResize="0"/>
            <p:nvPr/>
          </p:nvPicPr>
          <p:blipFill rotWithShape="1">
            <a:blip r:embed="rId5">
              <a:alphaModFix/>
            </a:blip>
            <a:srcRect b="18658" l="15175" r="0" t="35975"/>
            <a:stretch/>
          </p:blipFill>
          <p:spPr>
            <a:xfrm>
              <a:off x="454675" y="1430769"/>
              <a:ext cx="3125400" cy="31422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257" name="Google Shape;25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1775" y="4189025"/>
            <a:ext cx="1902227" cy="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46"/>
          <p:cNvGrpSpPr/>
          <p:nvPr/>
        </p:nvGrpSpPr>
        <p:grpSpPr>
          <a:xfrm flipH="1">
            <a:off x="232954" y="7"/>
            <a:ext cx="1423548" cy="3741186"/>
            <a:chOff x="7350442" y="2608992"/>
            <a:chExt cx="636650" cy="1673160"/>
          </a:xfrm>
        </p:grpSpPr>
        <p:sp>
          <p:nvSpPr>
            <p:cNvPr id="657" name="Google Shape;657;p46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46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46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46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46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46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46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4" name="Google Shape;664;p46"/>
          <p:cNvGrpSpPr/>
          <p:nvPr/>
        </p:nvGrpSpPr>
        <p:grpSpPr>
          <a:xfrm>
            <a:off x="7517149" y="6"/>
            <a:ext cx="1393881" cy="3663217"/>
            <a:chOff x="7350442" y="2608992"/>
            <a:chExt cx="636650" cy="1673160"/>
          </a:xfrm>
        </p:grpSpPr>
        <p:sp>
          <p:nvSpPr>
            <p:cNvPr id="665" name="Google Shape;665;p46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46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46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46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46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46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46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2" name="Google Shape;672;p46"/>
          <p:cNvSpPr/>
          <p:nvPr/>
        </p:nvSpPr>
        <p:spPr>
          <a:xfrm>
            <a:off x="3935881" y="1520500"/>
            <a:ext cx="1301700" cy="13017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rgbClr val="98FAFC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673" name="Google Shape;673;p46"/>
          <p:cNvSpPr txBox="1"/>
          <p:nvPr>
            <p:ph idx="2" type="subTitle"/>
          </p:nvPr>
        </p:nvSpPr>
        <p:spPr>
          <a:xfrm>
            <a:off x="3134375" y="3326297"/>
            <a:ext cx="2904900" cy="89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Exactness of results of the model</a:t>
            </a:r>
            <a:endParaRPr/>
          </a:p>
        </p:txBody>
      </p:sp>
      <p:sp>
        <p:nvSpPr>
          <p:cNvPr id="674" name="Google Shape;674;p46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WHY</a:t>
            </a:r>
            <a:r>
              <a:rPr lang="en" sz="3000">
                <a:solidFill>
                  <a:schemeClr val="accent1"/>
                </a:solidFill>
              </a:rPr>
              <a:t> </a:t>
            </a:r>
            <a:r>
              <a:rPr lang="en" sz="3000">
                <a:solidFill>
                  <a:schemeClr val="accent1"/>
                </a:solidFill>
              </a:rPr>
              <a:t>INCONSISTENT</a:t>
            </a:r>
            <a:r>
              <a:rPr lang="en" sz="3000">
                <a:solidFill>
                  <a:schemeClr val="accent1"/>
                </a:solidFill>
              </a:rPr>
              <a:t> DATA ENTRIES ?</a:t>
            </a:r>
            <a:endParaRPr sz="3000">
              <a:solidFill>
                <a:schemeClr val="accent1"/>
              </a:solidFill>
            </a:endParaRPr>
          </a:p>
        </p:txBody>
      </p:sp>
      <p:grpSp>
        <p:nvGrpSpPr>
          <p:cNvPr id="675" name="Google Shape;675;p46"/>
          <p:cNvGrpSpPr/>
          <p:nvPr/>
        </p:nvGrpSpPr>
        <p:grpSpPr>
          <a:xfrm>
            <a:off x="4257888" y="1842758"/>
            <a:ext cx="657609" cy="657509"/>
            <a:chOff x="4794231" y="1522116"/>
            <a:chExt cx="368491" cy="368456"/>
          </a:xfrm>
        </p:grpSpPr>
        <p:sp>
          <p:nvSpPr>
            <p:cNvPr id="676" name="Google Shape;676;p46"/>
            <p:cNvSpPr/>
            <p:nvPr/>
          </p:nvSpPr>
          <p:spPr>
            <a:xfrm>
              <a:off x="5064795" y="1522116"/>
              <a:ext cx="65250" cy="108469"/>
            </a:xfrm>
            <a:custGeom>
              <a:rect b="b" l="l" r="r" t="t"/>
              <a:pathLst>
                <a:path extrusionOk="0" h="3087" w="1857">
                  <a:moveTo>
                    <a:pt x="1" y="1"/>
                  </a:moveTo>
                  <a:lnTo>
                    <a:pt x="1" y="601"/>
                  </a:lnTo>
                  <a:lnTo>
                    <a:pt x="1229" y="601"/>
                  </a:lnTo>
                  <a:lnTo>
                    <a:pt x="1229" y="1229"/>
                  </a:lnTo>
                  <a:lnTo>
                    <a:pt x="1" y="1229"/>
                  </a:lnTo>
                  <a:lnTo>
                    <a:pt x="1" y="3087"/>
                  </a:lnTo>
                  <a:lnTo>
                    <a:pt x="1857" y="3087"/>
                  </a:lnTo>
                  <a:lnTo>
                    <a:pt x="1857" y="2486"/>
                  </a:lnTo>
                  <a:lnTo>
                    <a:pt x="628" y="2486"/>
                  </a:lnTo>
                  <a:lnTo>
                    <a:pt x="628" y="1858"/>
                  </a:lnTo>
                  <a:lnTo>
                    <a:pt x="1857" y="1858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6"/>
            <p:cNvSpPr/>
            <p:nvPr/>
          </p:nvSpPr>
          <p:spPr>
            <a:xfrm>
              <a:off x="4818090" y="1522116"/>
              <a:ext cx="74035" cy="108469"/>
            </a:xfrm>
            <a:custGeom>
              <a:rect b="b" l="l" r="r" t="t"/>
              <a:pathLst>
                <a:path extrusionOk="0" h="3087" w="2107">
                  <a:moveTo>
                    <a:pt x="721" y="1"/>
                  </a:moveTo>
                  <a:lnTo>
                    <a:pt x="1" y="706"/>
                  </a:lnTo>
                  <a:lnTo>
                    <a:pt x="446" y="1140"/>
                  </a:lnTo>
                  <a:lnTo>
                    <a:pt x="852" y="743"/>
                  </a:lnTo>
                  <a:lnTo>
                    <a:pt x="852" y="2457"/>
                  </a:lnTo>
                  <a:lnTo>
                    <a:pt x="251" y="2457"/>
                  </a:lnTo>
                  <a:lnTo>
                    <a:pt x="251" y="3087"/>
                  </a:lnTo>
                  <a:lnTo>
                    <a:pt x="2107" y="3087"/>
                  </a:lnTo>
                  <a:lnTo>
                    <a:pt x="2107" y="2457"/>
                  </a:lnTo>
                  <a:lnTo>
                    <a:pt x="1479" y="2457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6"/>
            <p:cNvSpPr/>
            <p:nvPr/>
          </p:nvSpPr>
          <p:spPr>
            <a:xfrm>
              <a:off x="4923750" y="1554724"/>
              <a:ext cx="109418" cy="151618"/>
            </a:xfrm>
            <a:custGeom>
              <a:rect b="b" l="l" r="r" t="t"/>
              <a:pathLst>
                <a:path extrusionOk="0" h="4315" w="3114">
                  <a:moveTo>
                    <a:pt x="2429" y="1229"/>
                  </a:moveTo>
                  <a:cubicBezTo>
                    <a:pt x="2301" y="1589"/>
                    <a:pt x="1959" y="1846"/>
                    <a:pt x="1558" y="1846"/>
                  </a:cubicBezTo>
                  <a:cubicBezTo>
                    <a:pt x="1155" y="1846"/>
                    <a:pt x="813" y="1589"/>
                    <a:pt x="685" y="1229"/>
                  </a:cubicBezTo>
                  <a:close/>
                  <a:moveTo>
                    <a:pt x="1556" y="2469"/>
                  </a:moveTo>
                  <a:cubicBezTo>
                    <a:pt x="1959" y="2469"/>
                    <a:pt x="2301" y="2728"/>
                    <a:pt x="2429" y="3086"/>
                  </a:cubicBezTo>
                  <a:lnTo>
                    <a:pt x="685" y="3086"/>
                  </a:lnTo>
                  <a:cubicBezTo>
                    <a:pt x="813" y="2728"/>
                    <a:pt x="1155" y="2469"/>
                    <a:pt x="1556" y="2469"/>
                  </a:cubicBezTo>
                  <a:close/>
                  <a:moveTo>
                    <a:pt x="1" y="1"/>
                  </a:moveTo>
                  <a:lnTo>
                    <a:pt x="1" y="862"/>
                  </a:lnTo>
                  <a:cubicBezTo>
                    <a:pt x="1" y="1375"/>
                    <a:pt x="248" y="1830"/>
                    <a:pt x="630" y="2117"/>
                  </a:cubicBezTo>
                  <a:cubicBezTo>
                    <a:pt x="248" y="2404"/>
                    <a:pt x="1" y="2860"/>
                    <a:pt x="1" y="3374"/>
                  </a:cubicBezTo>
                  <a:lnTo>
                    <a:pt x="1" y="4315"/>
                  </a:lnTo>
                  <a:lnTo>
                    <a:pt x="628" y="4315"/>
                  </a:lnTo>
                  <a:lnTo>
                    <a:pt x="628" y="3687"/>
                  </a:lnTo>
                  <a:lnTo>
                    <a:pt x="2486" y="3687"/>
                  </a:lnTo>
                  <a:lnTo>
                    <a:pt x="2486" y="4315"/>
                  </a:lnTo>
                  <a:lnTo>
                    <a:pt x="3113" y="4315"/>
                  </a:lnTo>
                  <a:lnTo>
                    <a:pt x="3113" y="3455"/>
                  </a:lnTo>
                  <a:cubicBezTo>
                    <a:pt x="3113" y="2942"/>
                    <a:pt x="2867" y="2486"/>
                    <a:pt x="2484" y="2199"/>
                  </a:cubicBezTo>
                  <a:cubicBezTo>
                    <a:pt x="2867" y="1913"/>
                    <a:pt x="3113" y="1457"/>
                    <a:pt x="3113" y="944"/>
                  </a:cubicBezTo>
                  <a:lnTo>
                    <a:pt x="3113" y="1"/>
                  </a:lnTo>
                  <a:lnTo>
                    <a:pt x="2486" y="1"/>
                  </a:lnTo>
                  <a:lnTo>
                    <a:pt x="2486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4794231" y="1732382"/>
              <a:ext cx="130501" cy="158189"/>
            </a:xfrm>
            <a:custGeom>
              <a:rect b="b" l="l" r="r" t="t"/>
              <a:pathLst>
                <a:path extrusionOk="0" h="4502" w="3714">
                  <a:moveTo>
                    <a:pt x="662" y="1"/>
                  </a:moveTo>
                  <a:cubicBezTo>
                    <a:pt x="259" y="342"/>
                    <a:pt x="0" y="852"/>
                    <a:pt x="0" y="1420"/>
                  </a:cubicBezTo>
                  <a:lnTo>
                    <a:pt x="0" y="2162"/>
                  </a:lnTo>
                  <a:lnTo>
                    <a:pt x="629" y="2779"/>
                  </a:lnTo>
                  <a:lnTo>
                    <a:pt x="629" y="4501"/>
                  </a:lnTo>
                  <a:lnTo>
                    <a:pt x="3086" y="4501"/>
                  </a:lnTo>
                  <a:lnTo>
                    <a:pt x="3086" y="2779"/>
                  </a:lnTo>
                  <a:lnTo>
                    <a:pt x="3714" y="2162"/>
                  </a:lnTo>
                  <a:lnTo>
                    <a:pt x="3714" y="1420"/>
                  </a:lnTo>
                  <a:cubicBezTo>
                    <a:pt x="3714" y="852"/>
                    <a:pt x="3456" y="342"/>
                    <a:pt x="3052" y="1"/>
                  </a:cubicBezTo>
                  <a:cubicBezTo>
                    <a:pt x="2720" y="328"/>
                    <a:pt x="2288" y="492"/>
                    <a:pt x="1857" y="492"/>
                  </a:cubicBezTo>
                  <a:cubicBezTo>
                    <a:pt x="1426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6"/>
            <p:cNvSpPr/>
            <p:nvPr/>
          </p:nvSpPr>
          <p:spPr>
            <a:xfrm>
              <a:off x="4821358" y="1652127"/>
              <a:ext cx="75827" cy="75932"/>
            </a:xfrm>
            <a:custGeom>
              <a:rect b="b" l="l" r="r" t="t"/>
              <a:pathLst>
                <a:path extrusionOk="0" h="2161" w="2158">
                  <a:moveTo>
                    <a:pt x="1078" y="1"/>
                  </a:moveTo>
                  <a:cubicBezTo>
                    <a:pt x="483" y="1"/>
                    <a:pt x="0" y="484"/>
                    <a:pt x="0" y="1080"/>
                  </a:cubicBezTo>
                  <a:cubicBezTo>
                    <a:pt x="0" y="1677"/>
                    <a:pt x="483" y="2160"/>
                    <a:pt x="1078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6"/>
            <p:cNvSpPr/>
            <p:nvPr/>
          </p:nvSpPr>
          <p:spPr>
            <a:xfrm>
              <a:off x="5032187" y="1732382"/>
              <a:ext cx="130536" cy="158189"/>
            </a:xfrm>
            <a:custGeom>
              <a:rect b="b" l="l" r="r" t="t"/>
              <a:pathLst>
                <a:path extrusionOk="0" h="4502" w="3715">
                  <a:moveTo>
                    <a:pt x="662" y="1"/>
                  </a:moveTo>
                  <a:cubicBezTo>
                    <a:pt x="258" y="342"/>
                    <a:pt x="1" y="852"/>
                    <a:pt x="1" y="1420"/>
                  </a:cubicBezTo>
                  <a:lnTo>
                    <a:pt x="1" y="2162"/>
                  </a:lnTo>
                  <a:lnTo>
                    <a:pt x="628" y="2779"/>
                  </a:lnTo>
                  <a:lnTo>
                    <a:pt x="628" y="4501"/>
                  </a:lnTo>
                  <a:lnTo>
                    <a:pt x="3085" y="4501"/>
                  </a:lnTo>
                  <a:lnTo>
                    <a:pt x="3085" y="2779"/>
                  </a:lnTo>
                  <a:lnTo>
                    <a:pt x="3713" y="2162"/>
                  </a:lnTo>
                  <a:lnTo>
                    <a:pt x="3713" y="1420"/>
                  </a:lnTo>
                  <a:cubicBezTo>
                    <a:pt x="3714" y="852"/>
                    <a:pt x="3455" y="342"/>
                    <a:pt x="3051" y="1"/>
                  </a:cubicBezTo>
                  <a:cubicBezTo>
                    <a:pt x="2719" y="328"/>
                    <a:pt x="2287" y="492"/>
                    <a:pt x="1856" y="492"/>
                  </a:cubicBezTo>
                  <a:cubicBezTo>
                    <a:pt x="1425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6"/>
            <p:cNvSpPr/>
            <p:nvPr/>
          </p:nvSpPr>
          <p:spPr>
            <a:xfrm>
              <a:off x="5059735" y="1652127"/>
              <a:ext cx="75862" cy="75932"/>
            </a:xfrm>
            <a:custGeom>
              <a:rect b="b" l="l" r="r" t="t"/>
              <a:pathLst>
                <a:path extrusionOk="0" h="2161" w="2159">
                  <a:moveTo>
                    <a:pt x="1079" y="1"/>
                  </a:moveTo>
                  <a:cubicBezTo>
                    <a:pt x="484" y="1"/>
                    <a:pt x="0" y="484"/>
                    <a:pt x="0" y="1080"/>
                  </a:cubicBezTo>
                  <a:cubicBezTo>
                    <a:pt x="0" y="1677"/>
                    <a:pt x="484" y="2160"/>
                    <a:pt x="1079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83" name="Google Shape;68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22360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7"/>
          <p:cNvSpPr/>
          <p:nvPr/>
        </p:nvSpPr>
        <p:spPr>
          <a:xfrm>
            <a:off x="483587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47"/>
          <p:cNvSpPr/>
          <p:nvPr/>
        </p:nvSpPr>
        <p:spPr>
          <a:xfrm>
            <a:off x="2774550" y="3132975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47"/>
          <p:cNvSpPr/>
          <p:nvPr/>
        </p:nvSpPr>
        <p:spPr>
          <a:xfrm>
            <a:off x="71322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grpSp>
        <p:nvGrpSpPr>
          <p:cNvPr id="691" name="Google Shape;691;p47"/>
          <p:cNvGrpSpPr/>
          <p:nvPr/>
        </p:nvGrpSpPr>
        <p:grpSpPr>
          <a:xfrm rot="5400000">
            <a:off x="6793563" y="-1154209"/>
            <a:ext cx="959680" cy="3741186"/>
            <a:chOff x="7557897" y="2608992"/>
            <a:chExt cx="429195" cy="1673160"/>
          </a:xfrm>
        </p:grpSpPr>
        <p:sp>
          <p:nvSpPr>
            <p:cNvPr id="692" name="Google Shape;692;p47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47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47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5" name="Google Shape;695;p47"/>
          <p:cNvSpPr txBox="1"/>
          <p:nvPr>
            <p:ph type="title"/>
          </p:nvPr>
        </p:nvSpPr>
        <p:spPr>
          <a:xfrm>
            <a:off x="1802000" y="1795738"/>
            <a:ext cx="1251300" cy="657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Removing 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Duplicates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696" name="Google Shape;696;p47"/>
          <p:cNvSpPr txBox="1"/>
          <p:nvPr>
            <p:ph idx="2" type="title"/>
          </p:nvPr>
        </p:nvSpPr>
        <p:spPr>
          <a:xfrm>
            <a:off x="5650300" y="1703725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</a:t>
            </a:r>
            <a:endParaRPr/>
          </a:p>
        </p:txBody>
      </p:sp>
      <p:grpSp>
        <p:nvGrpSpPr>
          <p:cNvPr id="697" name="Google Shape;697;p47"/>
          <p:cNvGrpSpPr/>
          <p:nvPr/>
        </p:nvGrpSpPr>
        <p:grpSpPr>
          <a:xfrm>
            <a:off x="3275601" y="3623825"/>
            <a:ext cx="461914" cy="491319"/>
            <a:chOff x="8064537" y="2721380"/>
            <a:chExt cx="346600" cy="368664"/>
          </a:xfrm>
        </p:grpSpPr>
        <p:sp>
          <p:nvSpPr>
            <p:cNvPr id="698" name="Google Shape;698;p47"/>
            <p:cNvSpPr/>
            <p:nvPr/>
          </p:nvSpPr>
          <p:spPr>
            <a:xfrm>
              <a:off x="8291916" y="2764705"/>
              <a:ext cx="75897" cy="75897"/>
            </a:xfrm>
            <a:custGeom>
              <a:rect b="b" l="l" r="r" t="t"/>
              <a:pathLst>
                <a:path extrusionOk="0" h="2160" w="2160">
                  <a:moveTo>
                    <a:pt x="0" y="1"/>
                  </a:moveTo>
                  <a:lnTo>
                    <a:pt x="0" y="618"/>
                  </a:lnTo>
                  <a:cubicBezTo>
                    <a:pt x="851" y="618"/>
                    <a:pt x="1542" y="1309"/>
                    <a:pt x="1542" y="2160"/>
                  </a:cubicBezTo>
                  <a:lnTo>
                    <a:pt x="2159" y="2160"/>
                  </a:lnTo>
                  <a:cubicBezTo>
                    <a:pt x="2159" y="970"/>
                    <a:pt x="1191" y="1"/>
                    <a:pt x="0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8291916" y="2721380"/>
              <a:ext cx="119222" cy="119222"/>
            </a:xfrm>
            <a:custGeom>
              <a:rect b="b" l="l" r="r" t="t"/>
              <a:pathLst>
                <a:path extrusionOk="0" h="3393" w="3393">
                  <a:moveTo>
                    <a:pt x="0" y="1"/>
                  </a:moveTo>
                  <a:lnTo>
                    <a:pt x="0" y="618"/>
                  </a:lnTo>
                  <a:cubicBezTo>
                    <a:pt x="1532" y="618"/>
                    <a:pt x="2777" y="1863"/>
                    <a:pt x="2777" y="3393"/>
                  </a:cubicBezTo>
                  <a:lnTo>
                    <a:pt x="3392" y="3393"/>
                  </a:lnTo>
                  <a:cubicBezTo>
                    <a:pt x="3392" y="1522"/>
                    <a:pt x="1871" y="1"/>
                    <a:pt x="0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8097145" y="2721591"/>
              <a:ext cx="108469" cy="75862"/>
            </a:xfrm>
            <a:custGeom>
              <a:rect b="b" l="l" r="r" t="t"/>
              <a:pathLst>
                <a:path extrusionOk="0" h="2159" w="3087">
                  <a:moveTo>
                    <a:pt x="1" y="1"/>
                  </a:moveTo>
                  <a:lnTo>
                    <a:pt x="1" y="765"/>
                  </a:lnTo>
                  <a:lnTo>
                    <a:pt x="1230" y="765"/>
                  </a:lnTo>
                  <a:lnTo>
                    <a:pt x="1230" y="1394"/>
                  </a:lnTo>
                  <a:lnTo>
                    <a:pt x="1" y="1394"/>
                  </a:lnTo>
                  <a:lnTo>
                    <a:pt x="1" y="2159"/>
                  </a:lnTo>
                  <a:lnTo>
                    <a:pt x="3086" y="2159"/>
                  </a:lnTo>
                  <a:lnTo>
                    <a:pt x="3086" y="1394"/>
                  </a:lnTo>
                  <a:lnTo>
                    <a:pt x="1858" y="1394"/>
                  </a:lnTo>
                  <a:lnTo>
                    <a:pt x="1858" y="765"/>
                  </a:lnTo>
                  <a:lnTo>
                    <a:pt x="3086" y="76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8127715" y="3008494"/>
              <a:ext cx="47049" cy="22066"/>
            </a:xfrm>
            <a:custGeom>
              <a:rect b="b" l="l" r="r" t="t"/>
              <a:pathLst>
                <a:path extrusionOk="0" h="628" w="1339">
                  <a:moveTo>
                    <a:pt x="359" y="0"/>
                  </a:moveTo>
                  <a:cubicBezTo>
                    <a:pt x="216" y="0"/>
                    <a:pt x="87" y="95"/>
                    <a:pt x="51" y="234"/>
                  </a:cubicBezTo>
                  <a:cubicBezTo>
                    <a:pt x="1" y="442"/>
                    <a:pt x="157" y="628"/>
                    <a:pt x="356" y="628"/>
                  </a:cubicBezTo>
                  <a:lnTo>
                    <a:pt x="981" y="628"/>
                  </a:lnTo>
                  <a:cubicBezTo>
                    <a:pt x="1125" y="628"/>
                    <a:pt x="1254" y="533"/>
                    <a:pt x="1288" y="393"/>
                  </a:cubicBezTo>
                  <a:cubicBezTo>
                    <a:pt x="1339" y="186"/>
                    <a:pt x="1183" y="0"/>
                    <a:pt x="984" y="0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8064537" y="2813899"/>
              <a:ext cx="261107" cy="276146"/>
            </a:xfrm>
            <a:custGeom>
              <a:rect b="b" l="l" r="r" t="t"/>
              <a:pathLst>
                <a:path extrusionOk="0" h="7859" w="7431">
                  <a:moveTo>
                    <a:pt x="3387" y="1224"/>
                  </a:moveTo>
                  <a:lnTo>
                    <a:pt x="3387" y="1851"/>
                  </a:lnTo>
                  <a:lnTo>
                    <a:pt x="1529" y="1851"/>
                  </a:lnTo>
                  <a:lnTo>
                    <a:pt x="1529" y="1224"/>
                  </a:lnTo>
                  <a:close/>
                  <a:moveTo>
                    <a:pt x="3086" y="2452"/>
                  </a:moveTo>
                  <a:lnTo>
                    <a:pt x="3086" y="3080"/>
                  </a:lnTo>
                  <a:lnTo>
                    <a:pt x="1858" y="3080"/>
                  </a:lnTo>
                  <a:lnTo>
                    <a:pt x="1858" y="2452"/>
                  </a:lnTo>
                  <a:close/>
                  <a:moveTo>
                    <a:pt x="2786" y="3681"/>
                  </a:moveTo>
                  <a:lnTo>
                    <a:pt x="2786" y="4310"/>
                  </a:lnTo>
                  <a:lnTo>
                    <a:pt x="2158" y="4310"/>
                  </a:lnTo>
                  <a:lnTo>
                    <a:pt x="2158" y="3681"/>
                  </a:lnTo>
                  <a:close/>
                  <a:moveTo>
                    <a:pt x="2765" y="4937"/>
                  </a:moveTo>
                  <a:cubicBezTo>
                    <a:pt x="3205" y="4937"/>
                    <a:pt x="3632" y="5291"/>
                    <a:pt x="3696" y="5727"/>
                  </a:cubicBezTo>
                  <a:cubicBezTo>
                    <a:pt x="3779" y="6301"/>
                    <a:pt x="3335" y="6793"/>
                    <a:pt x="2777" y="6793"/>
                  </a:cubicBezTo>
                  <a:lnTo>
                    <a:pt x="2170" y="6793"/>
                  </a:lnTo>
                  <a:cubicBezTo>
                    <a:pt x="1730" y="6793"/>
                    <a:pt x="1303" y="6439"/>
                    <a:pt x="1241" y="6004"/>
                  </a:cubicBezTo>
                  <a:cubicBezTo>
                    <a:pt x="1158" y="5431"/>
                    <a:pt x="1601" y="4937"/>
                    <a:pt x="2158" y="4937"/>
                  </a:cubicBezTo>
                  <a:close/>
                  <a:moveTo>
                    <a:pt x="6485" y="1"/>
                  </a:moveTo>
                  <a:cubicBezTo>
                    <a:pt x="6284" y="1"/>
                    <a:pt x="6083" y="76"/>
                    <a:pt x="5930" y="226"/>
                  </a:cubicBezTo>
                  <a:cubicBezTo>
                    <a:pt x="5540" y="610"/>
                    <a:pt x="5665" y="1261"/>
                    <a:pt x="6172" y="1477"/>
                  </a:cubicBezTo>
                  <a:lnTo>
                    <a:pt x="6172" y="3096"/>
                  </a:lnTo>
                  <a:lnTo>
                    <a:pt x="5543" y="3712"/>
                  </a:lnTo>
                  <a:lnTo>
                    <a:pt x="5543" y="5074"/>
                  </a:lnTo>
                  <a:lnTo>
                    <a:pt x="4942" y="5074"/>
                  </a:lnTo>
                  <a:lnTo>
                    <a:pt x="4942" y="132"/>
                  </a:lnTo>
                  <a:lnTo>
                    <a:pt x="1" y="132"/>
                  </a:lnTo>
                  <a:lnTo>
                    <a:pt x="1" y="7858"/>
                  </a:lnTo>
                  <a:lnTo>
                    <a:pt x="4942" y="7858"/>
                  </a:lnTo>
                  <a:lnTo>
                    <a:pt x="4942" y="6630"/>
                  </a:lnTo>
                  <a:lnTo>
                    <a:pt x="6016" y="6630"/>
                  </a:lnTo>
                  <a:cubicBezTo>
                    <a:pt x="6401" y="6630"/>
                    <a:pt x="6736" y="6353"/>
                    <a:pt x="6791" y="5971"/>
                  </a:cubicBezTo>
                  <a:cubicBezTo>
                    <a:pt x="6852" y="5550"/>
                    <a:pt x="6565" y="5183"/>
                    <a:pt x="6172" y="5104"/>
                  </a:cubicBezTo>
                  <a:lnTo>
                    <a:pt x="6172" y="3983"/>
                  </a:lnTo>
                  <a:lnTo>
                    <a:pt x="6800" y="3365"/>
                  </a:lnTo>
                  <a:lnTo>
                    <a:pt x="6800" y="1477"/>
                  </a:lnTo>
                  <a:cubicBezTo>
                    <a:pt x="7305" y="1261"/>
                    <a:pt x="7430" y="608"/>
                    <a:pt x="7041" y="226"/>
                  </a:cubicBezTo>
                  <a:cubicBezTo>
                    <a:pt x="6888" y="76"/>
                    <a:pt x="6686" y="1"/>
                    <a:pt x="6485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" name="Google Shape;703;p47"/>
          <p:cNvSpPr txBox="1"/>
          <p:nvPr>
            <p:ph idx="4" type="title"/>
          </p:nvPr>
        </p:nvSpPr>
        <p:spPr>
          <a:xfrm>
            <a:off x="3868900" y="3540975"/>
            <a:ext cx="15339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Correcting typos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704" name="Google Shape;704;p47"/>
          <p:cNvSpPr txBox="1"/>
          <p:nvPr>
            <p:ph idx="6"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1"/>
                </a:solidFill>
              </a:rPr>
              <a:t>CLEANING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705" name="Google Shape;705;p47"/>
          <p:cNvGrpSpPr/>
          <p:nvPr/>
        </p:nvGrpSpPr>
        <p:grpSpPr>
          <a:xfrm>
            <a:off x="1219996" y="1927598"/>
            <a:ext cx="461935" cy="393314"/>
            <a:chOff x="4794231" y="3363705"/>
            <a:chExt cx="368487" cy="313747"/>
          </a:xfrm>
        </p:grpSpPr>
        <p:sp>
          <p:nvSpPr>
            <p:cNvPr id="706" name="Google Shape;706;p47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07" name="Google Shape;707;p47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10" name="Google Shape;710;p47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711" name="Google Shape;711;p47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</p:grpSp>
      <p:grpSp>
        <p:nvGrpSpPr>
          <p:cNvPr id="712" name="Google Shape;712;p47"/>
          <p:cNvGrpSpPr/>
          <p:nvPr/>
        </p:nvGrpSpPr>
        <p:grpSpPr>
          <a:xfrm>
            <a:off x="5048137" y="1881463"/>
            <a:ext cx="461928" cy="366913"/>
            <a:chOff x="7238791" y="2759364"/>
            <a:chExt cx="368452" cy="292664"/>
          </a:xfrm>
        </p:grpSpPr>
        <p:sp>
          <p:nvSpPr>
            <p:cNvPr id="713" name="Google Shape;713;p47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" name="Google Shape;722;p47"/>
          <p:cNvGrpSpPr/>
          <p:nvPr/>
        </p:nvGrpSpPr>
        <p:grpSpPr>
          <a:xfrm>
            <a:off x="512950" y="3284800"/>
            <a:ext cx="1600800" cy="1600800"/>
            <a:chOff x="720000" y="3089050"/>
            <a:chExt cx="1600800" cy="1600800"/>
          </a:xfrm>
        </p:grpSpPr>
        <p:sp>
          <p:nvSpPr>
            <p:cNvPr id="723" name="Google Shape;723;p47"/>
            <p:cNvSpPr/>
            <p:nvPr/>
          </p:nvSpPr>
          <p:spPr>
            <a:xfrm>
              <a:off x="720000" y="3089050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724" name="Google Shape;724;p47"/>
            <p:cNvSpPr/>
            <p:nvPr/>
          </p:nvSpPr>
          <p:spPr>
            <a:xfrm rot="5400000">
              <a:off x="823981" y="3192879"/>
              <a:ext cx="1392900" cy="1392900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1386833" y="3751320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726" name="Google Shape;726;p47"/>
            <p:cNvSpPr/>
            <p:nvPr/>
          </p:nvSpPr>
          <p:spPr>
            <a:xfrm rot="-3600057">
              <a:off x="1109401" y="3473975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47"/>
          <p:cNvGrpSpPr/>
          <p:nvPr/>
        </p:nvGrpSpPr>
        <p:grpSpPr>
          <a:xfrm>
            <a:off x="6823200" y="3133898"/>
            <a:ext cx="1902600" cy="1902600"/>
            <a:chOff x="6672250" y="2933623"/>
            <a:chExt cx="1902600" cy="1902600"/>
          </a:xfrm>
        </p:grpSpPr>
        <p:sp>
          <p:nvSpPr>
            <p:cNvPr id="728" name="Google Shape;728;p47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729" name="Google Shape;729;p47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731" name="Google Shape;731;p47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32" name="Google Shape;73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400" y="-5190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8"/>
          <p:cNvSpPr/>
          <p:nvPr/>
        </p:nvSpPr>
        <p:spPr>
          <a:xfrm>
            <a:off x="1725245" y="4141065"/>
            <a:ext cx="1687800" cy="486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Fill them</a:t>
            </a:r>
            <a:endParaRPr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8" name="Google Shape;738;p48"/>
          <p:cNvSpPr/>
          <p:nvPr/>
        </p:nvSpPr>
        <p:spPr>
          <a:xfrm>
            <a:off x="5745426" y="4164775"/>
            <a:ext cx="1882200" cy="486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Keep Them to NaN</a:t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9" name="Google Shape;739;p48"/>
          <p:cNvSpPr/>
          <p:nvPr/>
        </p:nvSpPr>
        <p:spPr>
          <a:xfrm>
            <a:off x="3692675" y="1728300"/>
            <a:ext cx="1687800" cy="486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NaN</a:t>
            </a:r>
            <a:endParaRPr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740" name="Google Shape;740;p48"/>
          <p:cNvGrpSpPr/>
          <p:nvPr/>
        </p:nvGrpSpPr>
        <p:grpSpPr>
          <a:xfrm rot="5400000">
            <a:off x="7024318" y="-745671"/>
            <a:ext cx="1646736" cy="3557306"/>
            <a:chOff x="7350442" y="2608992"/>
            <a:chExt cx="777239" cy="1673160"/>
          </a:xfrm>
        </p:grpSpPr>
        <p:sp>
          <p:nvSpPr>
            <p:cNvPr id="741" name="Google Shape;741;p48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" name="Google Shape;749;p48"/>
          <p:cNvGrpSpPr/>
          <p:nvPr/>
        </p:nvGrpSpPr>
        <p:grpSpPr>
          <a:xfrm flipH="1" rot="-5400000">
            <a:off x="341593" y="-745733"/>
            <a:ext cx="1646736" cy="3557306"/>
            <a:chOff x="7350442" y="2608992"/>
            <a:chExt cx="777239" cy="1673160"/>
          </a:xfrm>
        </p:grpSpPr>
        <p:sp>
          <p:nvSpPr>
            <p:cNvPr id="750" name="Google Shape;750;p48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48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48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8" name="Google Shape;758;p48"/>
          <p:cNvSpPr txBox="1"/>
          <p:nvPr>
            <p:ph type="title"/>
          </p:nvPr>
        </p:nvSpPr>
        <p:spPr>
          <a:xfrm>
            <a:off x="720000" y="630125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</a:t>
            </a:r>
            <a:r>
              <a:rPr lang="en">
                <a:solidFill>
                  <a:schemeClr val="accent1"/>
                </a:solidFill>
              </a:rPr>
              <a:t>VALUES</a:t>
            </a:r>
            <a:endParaRPr>
              <a:solidFill>
                <a:schemeClr val="accent1"/>
              </a:solidFill>
            </a:endParaRPr>
          </a:p>
        </p:txBody>
      </p:sp>
      <p:cxnSp>
        <p:nvCxnSpPr>
          <p:cNvPr id="759" name="Google Shape;759;p48"/>
          <p:cNvCxnSpPr>
            <a:stCxn id="739" idx="2"/>
            <a:endCxn id="760" idx="0"/>
          </p:cNvCxnSpPr>
          <p:nvPr/>
        </p:nvCxnSpPr>
        <p:spPr>
          <a:xfrm flipH="1" rot="-5400000">
            <a:off x="5137325" y="1613550"/>
            <a:ext cx="942300" cy="2143800"/>
          </a:xfrm>
          <a:prstGeom prst="bentConnector3">
            <a:avLst>
              <a:gd fmla="val 49993" name="adj1"/>
            </a:avLst>
          </a:prstGeom>
          <a:noFill/>
          <a:ln cap="flat" cmpd="sng" w="19050">
            <a:solidFill>
              <a:schemeClr val="accent1"/>
            </a:solidFill>
            <a:prstDash val="dot"/>
            <a:miter lim="8000"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8000"/>
              </a:schemeClr>
            </a:outerShdw>
          </a:effectLst>
        </p:spPr>
      </p:cxnSp>
      <p:cxnSp>
        <p:nvCxnSpPr>
          <p:cNvPr id="761" name="Google Shape;761;p48"/>
          <p:cNvCxnSpPr>
            <a:stCxn id="762" idx="0"/>
            <a:endCxn id="739" idx="2"/>
          </p:cNvCxnSpPr>
          <p:nvPr/>
        </p:nvCxnSpPr>
        <p:spPr>
          <a:xfrm rot="-5400000">
            <a:off x="3093451" y="1689965"/>
            <a:ext cx="918600" cy="19674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63" name="Google Shape;763;p48"/>
          <p:cNvCxnSpPr>
            <a:stCxn id="762" idx="2"/>
            <a:endCxn id="737" idx="0"/>
          </p:cNvCxnSpPr>
          <p:nvPr/>
        </p:nvCxnSpPr>
        <p:spPr>
          <a:xfrm flipH="1" rot="-5400000">
            <a:off x="2308351" y="3879665"/>
            <a:ext cx="522000" cy="600"/>
          </a:xfrm>
          <a:prstGeom prst="bentConnector3">
            <a:avLst>
              <a:gd fmla="val 50009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64" name="Google Shape;764;p48"/>
          <p:cNvCxnSpPr/>
          <p:nvPr/>
        </p:nvCxnSpPr>
        <p:spPr>
          <a:xfrm flipH="1" rot="-5400000">
            <a:off x="6423884" y="3873668"/>
            <a:ext cx="512700" cy="1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1"/>
            </a:solidFill>
            <a:prstDash val="dot"/>
            <a:miter lim="8000"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8000"/>
              </a:schemeClr>
            </a:outerShdw>
          </a:effectLst>
        </p:spPr>
      </p:cxnSp>
      <p:sp>
        <p:nvSpPr>
          <p:cNvPr id="765" name="Google Shape;765;p48"/>
          <p:cNvSpPr/>
          <p:nvPr/>
        </p:nvSpPr>
        <p:spPr>
          <a:xfrm>
            <a:off x="10025900" y="2057700"/>
            <a:ext cx="1431600" cy="412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Venus</a:t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0" name="Google Shape;760;p48"/>
          <p:cNvSpPr/>
          <p:nvPr/>
        </p:nvSpPr>
        <p:spPr>
          <a:xfrm>
            <a:off x="5634584" y="3156718"/>
            <a:ext cx="2091300" cy="486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Don’t exist</a:t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2" name="Google Shape;762;p48"/>
          <p:cNvSpPr/>
          <p:nvPr/>
        </p:nvSpPr>
        <p:spPr>
          <a:xfrm>
            <a:off x="1483501" y="3132965"/>
            <a:ext cx="2171100" cy="486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  <a:effectLst>
            <a:outerShdw blurRad="171450" rotWithShape="0" algn="bl" dir="5400000" dist="19050">
              <a:schemeClr val="accent1">
                <a:alpha val="6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rPr>
              <a:t>Not recorded</a:t>
            </a:r>
            <a:endParaRPr>
              <a:solidFill>
                <a:schemeClr val="accent4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9"/>
          <p:cNvSpPr/>
          <p:nvPr/>
        </p:nvSpPr>
        <p:spPr>
          <a:xfrm>
            <a:off x="952500" y="398375"/>
            <a:ext cx="7268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1" name="Google Shape;771;p49"/>
          <p:cNvCxnSpPr/>
          <p:nvPr/>
        </p:nvCxnSpPr>
        <p:spPr>
          <a:xfrm flipH="1" rot="10800000">
            <a:off x="275917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2" name="Google Shape;772;p49"/>
          <p:cNvCxnSpPr/>
          <p:nvPr/>
        </p:nvCxnSpPr>
        <p:spPr>
          <a:xfrm>
            <a:off x="1004925" y="3990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3" name="Google Shape;773;p49"/>
          <p:cNvCxnSpPr/>
          <p:nvPr/>
        </p:nvCxnSpPr>
        <p:spPr>
          <a:xfrm>
            <a:off x="965100" y="32839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4" name="Google Shape;774;p49"/>
          <p:cNvCxnSpPr/>
          <p:nvPr/>
        </p:nvCxnSpPr>
        <p:spPr>
          <a:xfrm>
            <a:off x="965100" y="25777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5" name="Google Shape;775;p49"/>
          <p:cNvCxnSpPr/>
          <p:nvPr/>
        </p:nvCxnSpPr>
        <p:spPr>
          <a:xfrm>
            <a:off x="965100" y="18714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6" name="Google Shape;776;p49"/>
          <p:cNvCxnSpPr/>
          <p:nvPr/>
        </p:nvCxnSpPr>
        <p:spPr>
          <a:xfrm flipH="1" rot="10800000">
            <a:off x="4581450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7" name="Google Shape;777;p49"/>
          <p:cNvCxnSpPr/>
          <p:nvPr/>
        </p:nvCxnSpPr>
        <p:spPr>
          <a:xfrm flipH="1" rot="10800000">
            <a:off x="640372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78" name="Google Shape;778;p49"/>
          <p:cNvCxnSpPr/>
          <p:nvPr/>
        </p:nvCxnSpPr>
        <p:spPr>
          <a:xfrm flipH="1" rot="10800000">
            <a:off x="965100" y="1150750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779" name="Google Shape;779;p49"/>
          <p:cNvGraphicFramePr/>
          <p:nvPr/>
        </p:nvGraphicFramePr>
        <p:xfrm>
          <a:off x="952500" y="45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Student Name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Weight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Driving licence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Imène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65kg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6B65"/>
                          </a:solidFill>
                        </a:rPr>
                        <a:t>NaN</a:t>
                      </a:r>
                      <a:endParaRPr>
                        <a:solidFill>
                          <a:srgbClr val="FF6B65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Hind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6B65"/>
                          </a:solidFill>
                        </a:rPr>
                        <a:t>NaN</a:t>
                      </a:r>
                      <a:endParaRPr>
                        <a:solidFill>
                          <a:srgbClr val="FF6B65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0019754831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Firas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70kg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6B65"/>
                          </a:solidFill>
                        </a:rPr>
                        <a:t>NaN</a:t>
                      </a:r>
                      <a:endParaRPr>
                        <a:solidFill>
                          <a:srgbClr val="FF6B65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Oussama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6B65"/>
                          </a:solidFill>
                        </a:rPr>
                        <a:t>NaN</a:t>
                      </a:r>
                      <a:endParaRPr>
                        <a:solidFill>
                          <a:srgbClr val="FF6B65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0018756314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Ibtissam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68kg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6B65"/>
                          </a:solidFill>
                        </a:rPr>
                        <a:t>NaN</a:t>
                      </a:r>
                      <a:endParaRPr>
                        <a:solidFill>
                          <a:srgbClr val="FF6B65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50"/>
          <p:cNvSpPr/>
          <p:nvPr/>
        </p:nvSpPr>
        <p:spPr>
          <a:xfrm>
            <a:off x="952500" y="398375"/>
            <a:ext cx="7268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5" name="Google Shape;785;p50"/>
          <p:cNvCxnSpPr/>
          <p:nvPr/>
        </p:nvCxnSpPr>
        <p:spPr>
          <a:xfrm flipH="1" rot="10800000">
            <a:off x="275917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86" name="Google Shape;786;p50"/>
          <p:cNvCxnSpPr/>
          <p:nvPr/>
        </p:nvCxnSpPr>
        <p:spPr>
          <a:xfrm>
            <a:off x="1004925" y="3990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87" name="Google Shape;787;p50"/>
          <p:cNvCxnSpPr/>
          <p:nvPr/>
        </p:nvCxnSpPr>
        <p:spPr>
          <a:xfrm>
            <a:off x="965100" y="32839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88" name="Google Shape;788;p50"/>
          <p:cNvCxnSpPr/>
          <p:nvPr/>
        </p:nvCxnSpPr>
        <p:spPr>
          <a:xfrm>
            <a:off x="965100" y="25777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89" name="Google Shape;789;p50"/>
          <p:cNvCxnSpPr/>
          <p:nvPr/>
        </p:nvCxnSpPr>
        <p:spPr>
          <a:xfrm>
            <a:off x="965100" y="18714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90" name="Google Shape;790;p50"/>
          <p:cNvCxnSpPr/>
          <p:nvPr/>
        </p:nvCxnSpPr>
        <p:spPr>
          <a:xfrm flipH="1" rot="10800000">
            <a:off x="4581450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91" name="Google Shape;791;p50"/>
          <p:cNvCxnSpPr/>
          <p:nvPr/>
        </p:nvCxnSpPr>
        <p:spPr>
          <a:xfrm flipH="1" rot="10800000">
            <a:off x="640372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792" name="Google Shape;792;p50"/>
          <p:cNvCxnSpPr/>
          <p:nvPr/>
        </p:nvCxnSpPr>
        <p:spPr>
          <a:xfrm flipH="1" rot="10800000">
            <a:off x="965100" y="1150750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793" name="Google Shape;793;p50"/>
          <p:cNvGraphicFramePr/>
          <p:nvPr/>
        </p:nvGraphicFramePr>
        <p:xfrm>
          <a:off x="952500" y="45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Student Name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Weight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Driving licence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Imène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65kg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NaN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Hind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66kg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0019754831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Firas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70kg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NaN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Oussama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70kg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0018756314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Ibtissam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67kg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NaN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51"/>
          <p:cNvSpPr/>
          <p:nvPr/>
        </p:nvSpPr>
        <p:spPr>
          <a:xfrm>
            <a:off x="483587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51"/>
          <p:cNvSpPr/>
          <p:nvPr/>
        </p:nvSpPr>
        <p:spPr>
          <a:xfrm>
            <a:off x="2774550" y="3132975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51"/>
          <p:cNvSpPr/>
          <p:nvPr/>
        </p:nvSpPr>
        <p:spPr>
          <a:xfrm>
            <a:off x="713225" y="1388200"/>
            <a:ext cx="3594900" cy="1473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  <p:grpSp>
        <p:nvGrpSpPr>
          <p:cNvPr id="801" name="Google Shape;801;p51"/>
          <p:cNvGrpSpPr/>
          <p:nvPr/>
        </p:nvGrpSpPr>
        <p:grpSpPr>
          <a:xfrm rot="5400000">
            <a:off x="6793563" y="-1154209"/>
            <a:ext cx="959680" cy="3741186"/>
            <a:chOff x="7557897" y="2608992"/>
            <a:chExt cx="429195" cy="1673160"/>
          </a:xfrm>
        </p:grpSpPr>
        <p:sp>
          <p:nvSpPr>
            <p:cNvPr id="802" name="Google Shape;802;p51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5" name="Google Shape;805;p51"/>
          <p:cNvSpPr txBox="1"/>
          <p:nvPr>
            <p:ph type="title"/>
          </p:nvPr>
        </p:nvSpPr>
        <p:spPr>
          <a:xfrm>
            <a:off x="1802000" y="1795738"/>
            <a:ext cx="1251300" cy="657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Removing </a:t>
            </a:r>
            <a:endParaRPr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Duplicates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806" name="Google Shape;806;p51"/>
          <p:cNvSpPr txBox="1"/>
          <p:nvPr>
            <p:ph idx="2" type="title"/>
          </p:nvPr>
        </p:nvSpPr>
        <p:spPr>
          <a:xfrm>
            <a:off x="5650300" y="1703725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Handling missing values</a:t>
            </a:r>
            <a:endParaRPr>
              <a:solidFill>
                <a:srgbClr val="00FF00"/>
              </a:solidFill>
            </a:endParaRPr>
          </a:p>
        </p:txBody>
      </p:sp>
      <p:grpSp>
        <p:nvGrpSpPr>
          <p:cNvPr id="807" name="Google Shape;807;p51"/>
          <p:cNvGrpSpPr/>
          <p:nvPr/>
        </p:nvGrpSpPr>
        <p:grpSpPr>
          <a:xfrm>
            <a:off x="3275601" y="3623825"/>
            <a:ext cx="461914" cy="491319"/>
            <a:chOff x="8064537" y="2721380"/>
            <a:chExt cx="346600" cy="368664"/>
          </a:xfrm>
        </p:grpSpPr>
        <p:sp>
          <p:nvSpPr>
            <p:cNvPr id="808" name="Google Shape;808;p51"/>
            <p:cNvSpPr/>
            <p:nvPr/>
          </p:nvSpPr>
          <p:spPr>
            <a:xfrm>
              <a:off x="8291916" y="2764705"/>
              <a:ext cx="75897" cy="75897"/>
            </a:xfrm>
            <a:custGeom>
              <a:rect b="b" l="l" r="r" t="t"/>
              <a:pathLst>
                <a:path extrusionOk="0" h="2160" w="2160">
                  <a:moveTo>
                    <a:pt x="0" y="1"/>
                  </a:moveTo>
                  <a:lnTo>
                    <a:pt x="0" y="618"/>
                  </a:lnTo>
                  <a:cubicBezTo>
                    <a:pt x="851" y="618"/>
                    <a:pt x="1542" y="1309"/>
                    <a:pt x="1542" y="2160"/>
                  </a:cubicBezTo>
                  <a:lnTo>
                    <a:pt x="2159" y="2160"/>
                  </a:lnTo>
                  <a:cubicBezTo>
                    <a:pt x="2159" y="970"/>
                    <a:pt x="1191" y="1"/>
                    <a:pt x="0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1"/>
            <p:cNvSpPr/>
            <p:nvPr/>
          </p:nvSpPr>
          <p:spPr>
            <a:xfrm>
              <a:off x="8291916" y="2721380"/>
              <a:ext cx="119222" cy="119222"/>
            </a:xfrm>
            <a:custGeom>
              <a:rect b="b" l="l" r="r" t="t"/>
              <a:pathLst>
                <a:path extrusionOk="0" h="3393" w="3393">
                  <a:moveTo>
                    <a:pt x="0" y="1"/>
                  </a:moveTo>
                  <a:lnTo>
                    <a:pt x="0" y="618"/>
                  </a:lnTo>
                  <a:cubicBezTo>
                    <a:pt x="1532" y="618"/>
                    <a:pt x="2777" y="1863"/>
                    <a:pt x="2777" y="3393"/>
                  </a:cubicBezTo>
                  <a:lnTo>
                    <a:pt x="3392" y="3393"/>
                  </a:lnTo>
                  <a:cubicBezTo>
                    <a:pt x="3392" y="1522"/>
                    <a:pt x="1871" y="1"/>
                    <a:pt x="0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1"/>
            <p:cNvSpPr/>
            <p:nvPr/>
          </p:nvSpPr>
          <p:spPr>
            <a:xfrm>
              <a:off x="8097145" y="2721591"/>
              <a:ext cx="108469" cy="75862"/>
            </a:xfrm>
            <a:custGeom>
              <a:rect b="b" l="l" r="r" t="t"/>
              <a:pathLst>
                <a:path extrusionOk="0" h="2159" w="3087">
                  <a:moveTo>
                    <a:pt x="1" y="1"/>
                  </a:moveTo>
                  <a:lnTo>
                    <a:pt x="1" y="765"/>
                  </a:lnTo>
                  <a:lnTo>
                    <a:pt x="1230" y="765"/>
                  </a:lnTo>
                  <a:lnTo>
                    <a:pt x="1230" y="1394"/>
                  </a:lnTo>
                  <a:lnTo>
                    <a:pt x="1" y="1394"/>
                  </a:lnTo>
                  <a:lnTo>
                    <a:pt x="1" y="2159"/>
                  </a:lnTo>
                  <a:lnTo>
                    <a:pt x="3086" y="2159"/>
                  </a:lnTo>
                  <a:lnTo>
                    <a:pt x="3086" y="1394"/>
                  </a:lnTo>
                  <a:lnTo>
                    <a:pt x="1858" y="1394"/>
                  </a:lnTo>
                  <a:lnTo>
                    <a:pt x="1858" y="765"/>
                  </a:lnTo>
                  <a:lnTo>
                    <a:pt x="3086" y="76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8127715" y="3008494"/>
              <a:ext cx="47049" cy="22066"/>
            </a:xfrm>
            <a:custGeom>
              <a:rect b="b" l="l" r="r" t="t"/>
              <a:pathLst>
                <a:path extrusionOk="0" h="628" w="1339">
                  <a:moveTo>
                    <a:pt x="359" y="0"/>
                  </a:moveTo>
                  <a:cubicBezTo>
                    <a:pt x="216" y="0"/>
                    <a:pt x="87" y="95"/>
                    <a:pt x="51" y="234"/>
                  </a:cubicBezTo>
                  <a:cubicBezTo>
                    <a:pt x="1" y="442"/>
                    <a:pt x="157" y="628"/>
                    <a:pt x="356" y="628"/>
                  </a:cubicBezTo>
                  <a:lnTo>
                    <a:pt x="981" y="628"/>
                  </a:lnTo>
                  <a:cubicBezTo>
                    <a:pt x="1125" y="628"/>
                    <a:pt x="1254" y="533"/>
                    <a:pt x="1288" y="393"/>
                  </a:cubicBezTo>
                  <a:cubicBezTo>
                    <a:pt x="1339" y="186"/>
                    <a:pt x="1183" y="0"/>
                    <a:pt x="984" y="0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8064537" y="2813899"/>
              <a:ext cx="261107" cy="276146"/>
            </a:xfrm>
            <a:custGeom>
              <a:rect b="b" l="l" r="r" t="t"/>
              <a:pathLst>
                <a:path extrusionOk="0" h="7859" w="7431">
                  <a:moveTo>
                    <a:pt x="3387" y="1224"/>
                  </a:moveTo>
                  <a:lnTo>
                    <a:pt x="3387" y="1851"/>
                  </a:lnTo>
                  <a:lnTo>
                    <a:pt x="1529" y="1851"/>
                  </a:lnTo>
                  <a:lnTo>
                    <a:pt x="1529" y="1224"/>
                  </a:lnTo>
                  <a:close/>
                  <a:moveTo>
                    <a:pt x="3086" y="2452"/>
                  </a:moveTo>
                  <a:lnTo>
                    <a:pt x="3086" y="3080"/>
                  </a:lnTo>
                  <a:lnTo>
                    <a:pt x="1858" y="3080"/>
                  </a:lnTo>
                  <a:lnTo>
                    <a:pt x="1858" y="2452"/>
                  </a:lnTo>
                  <a:close/>
                  <a:moveTo>
                    <a:pt x="2786" y="3681"/>
                  </a:moveTo>
                  <a:lnTo>
                    <a:pt x="2786" y="4310"/>
                  </a:lnTo>
                  <a:lnTo>
                    <a:pt x="2158" y="4310"/>
                  </a:lnTo>
                  <a:lnTo>
                    <a:pt x="2158" y="3681"/>
                  </a:lnTo>
                  <a:close/>
                  <a:moveTo>
                    <a:pt x="2765" y="4937"/>
                  </a:moveTo>
                  <a:cubicBezTo>
                    <a:pt x="3205" y="4937"/>
                    <a:pt x="3632" y="5291"/>
                    <a:pt x="3696" y="5727"/>
                  </a:cubicBezTo>
                  <a:cubicBezTo>
                    <a:pt x="3779" y="6301"/>
                    <a:pt x="3335" y="6793"/>
                    <a:pt x="2777" y="6793"/>
                  </a:cubicBezTo>
                  <a:lnTo>
                    <a:pt x="2170" y="6793"/>
                  </a:lnTo>
                  <a:cubicBezTo>
                    <a:pt x="1730" y="6793"/>
                    <a:pt x="1303" y="6439"/>
                    <a:pt x="1241" y="6004"/>
                  </a:cubicBezTo>
                  <a:cubicBezTo>
                    <a:pt x="1158" y="5431"/>
                    <a:pt x="1601" y="4937"/>
                    <a:pt x="2158" y="4937"/>
                  </a:cubicBezTo>
                  <a:close/>
                  <a:moveTo>
                    <a:pt x="6485" y="1"/>
                  </a:moveTo>
                  <a:cubicBezTo>
                    <a:pt x="6284" y="1"/>
                    <a:pt x="6083" y="76"/>
                    <a:pt x="5930" y="226"/>
                  </a:cubicBezTo>
                  <a:cubicBezTo>
                    <a:pt x="5540" y="610"/>
                    <a:pt x="5665" y="1261"/>
                    <a:pt x="6172" y="1477"/>
                  </a:cubicBezTo>
                  <a:lnTo>
                    <a:pt x="6172" y="3096"/>
                  </a:lnTo>
                  <a:lnTo>
                    <a:pt x="5543" y="3712"/>
                  </a:lnTo>
                  <a:lnTo>
                    <a:pt x="5543" y="5074"/>
                  </a:lnTo>
                  <a:lnTo>
                    <a:pt x="4942" y="5074"/>
                  </a:lnTo>
                  <a:lnTo>
                    <a:pt x="4942" y="132"/>
                  </a:lnTo>
                  <a:lnTo>
                    <a:pt x="1" y="132"/>
                  </a:lnTo>
                  <a:lnTo>
                    <a:pt x="1" y="7858"/>
                  </a:lnTo>
                  <a:lnTo>
                    <a:pt x="4942" y="7858"/>
                  </a:lnTo>
                  <a:lnTo>
                    <a:pt x="4942" y="6630"/>
                  </a:lnTo>
                  <a:lnTo>
                    <a:pt x="6016" y="6630"/>
                  </a:lnTo>
                  <a:cubicBezTo>
                    <a:pt x="6401" y="6630"/>
                    <a:pt x="6736" y="6353"/>
                    <a:pt x="6791" y="5971"/>
                  </a:cubicBezTo>
                  <a:cubicBezTo>
                    <a:pt x="6852" y="5550"/>
                    <a:pt x="6565" y="5183"/>
                    <a:pt x="6172" y="5104"/>
                  </a:cubicBezTo>
                  <a:lnTo>
                    <a:pt x="6172" y="3983"/>
                  </a:lnTo>
                  <a:lnTo>
                    <a:pt x="6800" y="3365"/>
                  </a:lnTo>
                  <a:lnTo>
                    <a:pt x="6800" y="1477"/>
                  </a:lnTo>
                  <a:cubicBezTo>
                    <a:pt x="7305" y="1261"/>
                    <a:pt x="7430" y="608"/>
                    <a:pt x="7041" y="226"/>
                  </a:cubicBezTo>
                  <a:cubicBezTo>
                    <a:pt x="6888" y="76"/>
                    <a:pt x="6686" y="1"/>
                    <a:pt x="6485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" name="Google Shape;813;p51"/>
          <p:cNvSpPr txBox="1"/>
          <p:nvPr>
            <p:ph idx="4" type="title"/>
          </p:nvPr>
        </p:nvSpPr>
        <p:spPr>
          <a:xfrm>
            <a:off x="3868900" y="3540975"/>
            <a:ext cx="15339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Correcting typos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814" name="Google Shape;814;p51"/>
          <p:cNvSpPr txBox="1"/>
          <p:nvPr>
            <p:ph idx="6"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1"/>
                </a:solidFill>
              </a:rPr>
              <a:t>CLEANING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815" name="Google Shape;815;p51"/>
          <p:cNvGrpSpPr/>
          <p:nvPr/>
        </p:nvGrpSpPr>
        <p:grpSpPr>
          <a:xfrm>
            <a:off x="1219996" y="1927598"/>
            <a:ext cx="461935" cy="393314"/>
            <a:chOff x="4794231" y="3363705"/>
            <a:chExt cx="368487" cy="313747"/>
          </a:xfrm>
        </p:grpSpPr>
        <p:sp>
          <p:nvSpPr>
            <p:cNvPr id="816" name="Google Shape;816;p51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819" name="Google Shape;819;p51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</p:grpSp>
      <p:grpSp>
        <p:nvGrpSpPr>
          <p:cNvPr id="822" name="Google Shape;822;p51"/>
          <p:cNvGrpSpPr/>
          <p:nvPr/>
        </p:nvGrpSpPr>
        <p:grpSpPr>
          <a:xfrm>
            <a:off x="5048137" y="1881463"/>
            <a:ext cx="461928" cy="366913"/>
            <a:chOff x="7238791" y="2759364"/>
            <a:chExt cx="368452" cy="292664"/>
          </a:xfrm>
        </p:grpSpPr>
        <p:sp>
          <p:nvSpPr>
            <p:cNvPr id="823" name="Google Shape;823;p51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" name="Google Shape;832;p51"/>
          <p:cNvGrpSpPr/>
          <p:nvPr/>
        </p:nvGrpSpPr>
        <p:grpSpPr>
          <a:xfrm>
            <a:off x="512950" y="3284800"/>
            <a:ext cx="1600800" cy="1600800"/>
            <a:chOff x="720000" y="3089050"/>
            <a:chExt cx="1600800" cy="1600800"/>
          </a:xfrm>
        </p:grpSpPr>
        <p:sp>
          <p:nvSpPr>
            <p:cNvPr id="833" name="Google Shape;833;p51"/>
            <p:cNvSpPr/>
            <p:nvPr/>
          </p:nvSpPr>
          <p:spPr>
            <a:xfrm>
              <a:off x="720000" y="3089050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834" name="Google Shape;834;p51"/>
            <p:cNvSpPr/>
            <p:nvPr/>
          </p:nvSpPr>
          <p:spPr>
            <a:xfrm rot="5400000">
              <a:off x="823981" y="3192879"/>
              <a:ext cx="1392900" cy="1392900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1"/>
            <p:cNvSpPr/>
            <p:nvPr/>
          </p:nvSpPr>
          <p:spPr>
            <a:xfrm>
              <a:off x="1386833" y="3751320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836" name="Google Shape;836;p51"/>
            <p:cNvSpPr/>
            <p:nvPr/>
          </p:nvSpPr>
          <p:spPr>
            <a:xfrm rot="-3600057">
              <a:off x="1109401" y="3473975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51"/>
          <p:cNvGrpSpPr/>
          <p:nvPr/>
        </p:nvGrpSpPr>
        <p:grpSpPr>
          <a:xfrm>
            <a:off x="6823200" y="3133898"/>
            <a:ext cx="1902600" cy="1902600"/>
            <a:chOff x="6672250" y="2933623"/>
            <a:chExt cx="1902600" cy="1902600"/>
          </a:xfrm>
        </p:grpSpPr>
        <p:sp>
          <p:nvSpPr>
            <p:cNvPr id="838" name="Google Shape;838;p51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839" name="Google Shape;839;p51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1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841" name="Google Shape;841;p51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42" name="Google Shape;84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400" y="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" name="Google Shape;847;p52"/>
          <p:cNvGrpSpPr/>
          <p:nvPr/>
        </p:nvGrpSpPr>
        <p:grpSpPr>
          <a:xfrm flipH="1">
            <a:off x="232954" y="7"/>
            <a:ext cx="1423548" cy="3741186"/>
            <a:chOff x="7350442" y="2608992"/>
            <a:chExt cx="636650" cy="1673160"/>
          </a:xfrm>
        </p:grpSpPr>
        <p:sp>
          <p:nvSpPr>
            <p:cNvPr id="848" name="Google Shape;848;p5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5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5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5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5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5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5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5" name="Google Shape;855;p52"/>
          <p:cNvGrpSpPr/>
          <p:nvPr/>
        </p:nvGrpSpPr>
        <p:grpSpPr>
          <a:xfrm>
            <a:off x="7517149" y="6"/>
            <a:ext cx="1393881" cy="3663217"/>
            <a:chOff x="7350442" y="2608992"/>
            <a:chExt cx="636650" cy="1673160"/>
          </a:xfrm>
        </p:grpSpPr>
        <p:sp>
          <p:nvSpPr>
            <p:cNvPr id="856" name="Google Shape;856;p52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52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52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5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52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5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5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3" name="Google Shape;863;p52"/>
          <p:cNvSpPr/>
          <p:nvPr/>
        </p:nvSpPr>
        <p:spPr>
          <a:xfrm>
            <a:off x="3924249" y="1578150"/>
            <a:ext cx="1286400" cy="12864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rgbClr val="98FAFC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864" name="Google Shape;864;p52"/>
          <p:cNvSpPr txBox="1"/>
          <p:nvPr>
            <p:ph idx="2" type="subTitle"/>
          </p:nvPr>
        </p:nvSpPr>
        <p:spPr>
          <a:xfrm>
            <a:off x="3132125" y="3231712"/>
            <a:ext cx="2870700" cy="122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the performance of the model</a:t>
            </a:r>
            <a:endParaRPr/>
          </a:p>
        </p:txBody>
      </p:sp>
      <p:sp>
        <p:nvSpPr>
          <p:cNvPr id="865" name="Google Shape;865;p52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</a:t>
            </a:r>
            <a:r>
              <a:rPr lang="en">
                <a:solidFill>
                  <a:schemeClr val="accent1"/>
                </a:solidFill>
              </a:rPr>
              <a:t>HANDLING MISSING VALUES?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866" name="Google Shape;866;p52"/>
          <p:cNvGrpSpPr/>
          <p:nvPr/>
        </p:nvGrpSpPr>
        <p:grpSpPr>
          <a:xfrm>
            <a:off x="4242433" y="1896630"/>
            <a:ext cx="649908" cy="649808"/>
            <a:chOff x="4794231" y="1522116"/>
            <a:chExt cx="368491" cy="368456"/>
          </a:xfrm>
        </p:grpSpPr>
        <p:sp>
          <p:nvSpPr>
            <p:cNvPr id="867" name="Google Shape;867;p52"/>
            <p:cNvSpPr/>
            <p:nvPr/>
          </p:nvSpPr>
          <p:spPr>
            <a:xfrm>
              <a:off x="5064795" y="1522116"/>
              <a:ext cx="65250" cy="108469"/>
            </a:xfrm>
            <a:custGeom>
              <a:rect b="b" l="l" r="r" t="t"/>
              <a:pathLst>
                <a:path extrusionOk="0" h="3087" w="1857">
                  <a:moveTo>
                    <a:pt x="1" y="1"/>
                  </a:moveTo>
                  <a:lnTo>
                    <a:pt x="1" y="601"/>
                  </a:lnTo>
                  <a:lnTo>
                    <a:pt x="1229" y="601"/>
                  </a:lnTo>
                  <a:lnTo>
                    <a:pt x="1229" y="1229"/>
                  </a:lnTo>
                  <a:lnTo>
                    <a:pt x="1" y="1229"/>
                  </a:lnTo>
                  <a:lnTo>
                    <a:pt x="1" y="3087"/>
                  </a:lnTo>
                  <a:lnTo>
                    <a:pt x="1857" y="3087"/>
                  </a:lnTo>
                  <a:lnTo>
                    <a:pt x="1857" y="2486"/>
                  </a:lnTo>
                  <a:lnTo>
                    <a:pt x="628" y="2486"/>
                  </a:lnTo>
                  <a:lnTo>
                    <a:pt x="628" y="1858"/>
                  </a:lnTo>
                  <a:lnTo>
                    <a:pt x="1857" y="1858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2"/>
            <p:cNvSpPr/>
            <p:nvPr/>
          </p:nvSpPr>
          <p:spPr>
            <a:xfrm>
              <a:off x="4818090" y="1522116"/>
              <a:ext cx="74035" cy="108469"/>
            </a:xfrm>
            <a:custGeom>
              <a:rect b="b" l="l" r="r" t="t"/>
              <a:pathLst>
                <a:path extrusionOk="0" h="3087" w="2107">
                  <a:moveTo>
                    <a:pt x="721" y="1"/>
                  </a:moveTo>
                  <a:lnTo>
                    <a:pt x="1" y="706"/>
                  </a:lnTo>
                  <a:lnTo>
                    <a:pt x="446" y="1140"/>
                  </a:lnTo>
                  <a:lnTo>
                    <a:pt x="852" y="743"/>
                  </a:lnTo>
                  <a:lnTo>
                    <a:pt x="852" y="2457"/>
                  </a:lnTo>
                  <a:lnTo>
                    <a:pt x="251" y="2457"/>
                  </a:lnTo>
                  <a:lnTo>
                    <a:pt x="251" y="3087"/>
                  </a:lnTo>
                  <a:lnTo>
                    <a:pt x="2107" y="3087"/>
                  </a:lnTo>
                  <a:lnTo>
                    <a:pt x="2107" y="2457"/>
                  </a:lnTo>
                  <a:lnTo>
                    <a:pt x="1479" y="2457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2"/>
            <p:cNvSpPr/>
            <p:nvPr/>
          </p:nvSpPr>
          <p:spPr>
            <a:xfrm>
              <a:off x="4923750" y="1554724"/>
              <a:ext cx="109418" cy="151618"/>
            </a:xfrm>
            <a:custGeom>
              <a:rect b="b" l="l" r="r" t="t"/>
              <a:pathLst>
                <a:path extrusionOk="0" h="4315" w="3114">
                  <a:moveTo>
                    <a:pt x="2429" y="1229"/>
                  </a:moveTo>
                  <a:cubicBezTo>
                    <a:pt x="2301" y="1589"/>
                    <a:pt x="1959" y="1846"/>
                    <a:pt x="1558" y="1846"/>
                  </a:cubicBezTo>
                  <a:cubicBezTo>
                    <a:pt x="1155" y="1846"/>
                    <a:pt x="813" y="1589"/>
                    <a:pt x="685" y="1229"/>
                  </a:cubicBezTo>
                  <a:close/>
                  <a:moveTo>
                    <a:pt x="1556" y="2469"/>
                  </a:moveTo>
                  <a:cubicBezTo>
                    <a:pt x="1959" y="2469"/>
                    <a:pt x="2301" y="2728"/>
                    <a:pt x="2429" y="3086"/>
                  </a:cubicBezTo>
                  <a:lnTo>
                    <a:pt x="685" y="3086"/>
                  </a:lnTo>
                  <a:cubicBezTo>
                    <a:pt x="813" y="2728"/>
                    <a:pt x="1155" y="2469"/>
                    <a:pt x="1556" y="2469"/>
                  </a:cubicBezTo>
                  <a:close/>
                  <a:moveTo>
                    <a:pt x="1" y="1"/>
                  </a:moveTo>
                  <a:lnTo>
                    <a:pt x="1" y="862"/>
                  </a:lnTo>
                  <a:cubicBezTo>
                    <a:pt x="1" y="1375"/>
                    <a:pt x="248" y="1830"/>
                    <a:pt x="630" y="2117"/>
                  </a:cubicBezTo>
                  <a:cubicBezTo>
                    <a:pt x="248" y="2404"/>
                    <a:pt x="1" y="2860"/>
                    <a:pt x="1" y="3374"/>
                  </a:cubicBezTo>
                  <a:lnTo>
                    <a:pt x="1" y="4315"/>
                  </a:lnTo>
                  <a:lnTo>
                    <a:pt x="628" y="4315"/>
                  </a:lnTo>
                  <a:lnTo>
                    <a:pt x="628" y="3687"/>
                  </a:lnTo>
                  <a:lnTo>
                    <a:pt x="2486" y="3687"/>
                  </a:lnTo>
                  <a:lnTo>
                    <a:pt x="2486" y="4315"/>
                  </a:lnTo>
                  <a:lnTo>
                    <a:pt x="3113" y="4315"/>
                  </a:lnTo>
                  <a:lnTo>
                    <a:pt x="3113" y="3455"/>
                  </a:lnTo>
                  <a:cubicBezTo>
                    <a:pt x="3113" y="2942"/>
                    <a:pt x="2867" y="2486"/>
                    <a:pt x="2484" y="2199"/>
                  </a:cubicBezTo>
                  <a:cubicBezTo>
                    <a:pt x="2867" y="1913"/>
                    <a:pt x="3113" y="1457"/>
                    <a:pt x="3113" y="944"/>
                  </a:cubicBezTo>
                  <a:lnTo>
                    <a:pt x="3113" y="1"/>
                  </a:lnTo>
                  <a:lnTo>
                    <a:pt x="2486" y="1"/>
                  </a:lnTo>
                  <a:lnTo>
                    <a:pt x="2486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2"/>
            <p:cNvSpPr/>
            <p:nvPr/>
          </p:nvSpPr>
          <p:spPr>
            <a:xfrm>
              <a:off x="4794231" y="1732382"/>
              <a:ext cx="130501" cy="158189"/>
            </a:xfrm>
            <a:custGeom>
              <a:rect b="b" l="l" r="r" t="t"/>
              <a:pathLst>
                <a:path extrusionOk="0" h="4502" w="3714">
                  <a:moveTo>
                    <a:pt x="662" y="1"/>
                  </a:moveTo>
                  <a:cubicBezTo>
                    <a:pt x="259" y="342"/>
                    <a:pt x="0" y="852"/>
                    <a:pt x="0" y="1420"/>
                  </a:cubicBezTo>
                  <a:lnTo>
                    <a:pt x="0" y="2162"/>
                  </a:lnTo>
                  <a:lnTo>
                    <a:pt x="629" y="2779"/>
                  </a:lnTo>
                  <a:lnTo>
                    <a:pt x="629" y="4501"/>
                  </a:lnTo>
                  <a:lnTo>
                    <a:pt x="3086" y="4501"/>
                  </a:lnTo>
                  <a:lnTo>
                    <a:pt x="3086" y="2779"/>
                  </a:lnTo>
                  <a:lnTo>
                    <a:pt x="3714" y="2162"/>
                  </a:lnTo>
                  <a:lnTo>
                    <a:pt x="3714" y="1420"/>
                  </a:lnTo>
                  <a:cubicBezTo>
                    <a:pt x="3714" y="852"/>
                    <a:pt x="3456" y="342"/>
                    <a:pt x="3052" y="1"/>
                  </a:cubicBezTo>
                  <a:cubicBezTo>
                    <a:pt x="2720" y="328"/>
                    <a:pt x="2288" y="492"/>
                    <a:pt x="1857" y="492"/>
                  </a:cubicBezTo>
                  <a:cubicBezTo>
                    <a:pt x="1426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2"/>
            <p:cNvSpPr/>
            <p:nvPr/>
          </p:nvSpPr>
          <p:spPr>
            <a:xfrm>
              <a:off x="4821358" y="1652127"/>
              <a:ext cx="75827" cy="75932"/>
            </a:xfrm>
            <a:custGeom>
              <a:rect b="b" l="l" r="r" t="t"/>
              <a:pathLst>
                <a:path extrusionOk="0" h="2161" w="2158">
                  <a:moveTo>
                    <a:pt x="1078" y="1"/>
                  </a:moveTo>
                  <a:cubicBezTo>
                    <a:pt x="483" y="1"/>
                    <a:pt x="0" y="484"/>
                    <a:pt x="0" y="1080"/>
                  </a:cubicBezTo>
                  <a:cubicBezTo>
                    <a:pt x="0" y="1677"/>
                    <a:pt x="483" y="2160"/>
                    <a:pt x="1078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2"/>
            <p:cNvSpPr/>
            <p:nvPr/>
          </p:nvSpPr>
          <p:spPr>
            <a:xfrm>
              <a:off x="5032187" y="1732382"/>
              <a:ext cx="130536" cy="158189"/>
            </a:xfrm>
            <a:custGeom>
              <a:rect b="b" l="l" r="r" t="t"/>
              <a:pathLst>
                <a:path extrusionOk="0" h="4502" w="3715">
                  <a:moveTo>
                    <a:pt x="662" y="1"/>
                  </a:moveTo>
                  <a:cubicBezTo>
                    <a:pt x="258" y="342"/>
                    <a:pt x="1" y="852"/>
                    <a:pt x="1" y="1420"/>
                  </a:cubicBezTo>
                  <a:lnTo>
                    <a:pt x="1" y="2162"/>
                  </a:lnTo>
                  <a:lnTo>
                    <a:pt x="628" y="2779"/>
                  </a:lnTo>
                  <a:lnTo>
                    <a:pt x="628" y="4501"/>
                  </a:lnTo>
                  <a:lnTo>
                    <a:pt x="3085" y="4501"/>
                  </a:lnTo>
                  <a:lnTo>
                    <a:pt x="3085" y="2779"/>
                  </a:lnTo>
                  <a:lnTo>
                    <a:pt x="3713" y="2162"/>
                  </a:lnTo>
                  <a:lnTo>
                    <a:pt x="3713" y="1420"/>
                  </a:lnTo>
                  <a:cubicBezTo>
                    <a:pt x="3714" y="852"/>
                    <a:pt x="3455" y="342"/>
                    <a:pt x="3051" y="1"/>
                  </a:cubicBezTo>
                  <a:cubicBezTo>
                    <a:pt x="2719" y="328"/>
                    <a:pt x="2287" y="492"/>
                    <a:pt x="1856" y="492"/>
                  </a:cubicBezTo>
                  <a:cubicBezTo>
                    <a:pt x="1425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2"/>
            <p:cNvSpPr/>
            <p:nvPr/>
          </p:nvSpPr>
          <p:spPr>
            <a:xfrm>
              <a:off x="5059735" y="1652127"/>
              <a:ext cx="75862" cy="75932"/>
            </a:xfrm>
            <a:custGeom>
              <a:rect b="b" l="l" r="r" t="t"/>
              <a:pathLst>
                <a:path extrusionOk="0" h="2161" w="2159">
                  <a:moveTo>
                    <a:pt x="1079" y="1"/>
                  </a:moveTo>
                  <a:cubicBezTo>
                    <a:pt x="484" y="1"/>
                    <a:pt x="0" y="484"/>
                    <a:pt x="0" y="1080"/>
                  </a:cubicBezTo>
                  <a:cubicBezTo>
                    <a:pt x="0" y="1677"/>
                    <a:pt x="484" y="2160"/>
                    <a:pt x="1079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74" name="Google Shape;87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53"/>
          <p:cNvSpPr/>
          <p:nvPr/>
        </p:nvSpPr>
        <p:spPr>
          <a:xfrm>
            <a:off x="6366850" y="0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53"/>
          <p:cNvSpPr/>
          <p:nvPr/>
        </p:nvSpPr>
        <p:spPr>
          <a:xfrm rot="10800000">
            <a:off x="-1465862" y="161225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53"/>
          <p:cNvSpPr txBox="1"/>
          <p:nvPr>
            <p:ph type="title"/>
          </p:nvPr>
        </p:nvSpPr>
        <p:spPr>
          <a:xfrm>
            <a:off x="1846950" y="1458900"/>
            <a:ext cx="5450100" cy="22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DATA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 </a:t>
            </a:r>
            <a:r>
              <a:rPr lang="en" sz="5500">
                <a:solidFill>
                  <a:schemeClr val="accent1"/>
                </a:solidFill>
              </a:rPr>
              <a:t>TRANSFORMATION</a:t>
            </a:r>
            <a:endParaRPr sz="5500">
              <a:solidFill>
                <a:schemeClr val="accent1"/>
              </a:solidFill>
            </a:endParaRPr>
          </a:p>
        </p:txBody>
      </p:sp>
      <p:grpSp>
        <p:nvGrpSpPr>
          <p:cNvPr id="882" name="Google Shape;882;p53"/>
          <p:cNvGrpSpPr/>
          <p:nvPr/>
        </p:nvGrpSpPr>
        <p:grpSpPr>
          <a:xfrm>
            <a:off x="3971925" y="3938450"/>
            <a:ext cx="1200150" cy="114300"/>
            <a:chOff x="752475" y="981075"/>
            <a:chExt cx="1200150" cy="114300"/>
          </a:xfrm>
        </p:grpSpPr>
        <p:sp>
          <p:nvSpPr>
            <p:cNvPr id="883" name="Google Shape;883;p53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3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3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3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3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3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3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0" name="Google Shape;8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4"/>
          <p:cNvGrpSpPr/>
          <p:nvPr/>
        </p:nvGrpSpPr>
        <p:grpSpPr>
          <a:xfrm>
            <a:off x="2647839" y="2109781"/>
            <a:ext cx="480328" cy="480328"/>
            <a:chOff x="-65145700" y="3727425"/>
            <a:chExt cx="317425" cy="317425"/>
          </a:xfrm>
        </p:grpSpPr>
        <p:sp>
          <p:nvSpPr>
            <p:cNvPr id="896" name="Google Shape;896;p5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" name="Google Shape;898;p54"/>
          <p:cNvSpPr/>
          <p:nvPr/>
        </p:nvSpPr>
        <p:spPr>
          <a:xfrm>
            <a:off x="1420712" y="1807021"/>
            <a:ext cx="109774" cy="109774"/>
          </a:xfrm>
          <a:custGeom>
            <a:rect b="b" l="l" r="r" t="t"/>
            <a:pathLst>
              <a:path extrusionOk="0" h="2836" w="2836">
                <a:moveTo>
                  <a:pt x="1418" y="1072"/>
                </a:moveTo>
                <a:cubicBezTo>
                  <a:pt x="1638" y="1072"/>
                  <a:pt x="1796" y="1229"/>
                  <a:pt x="1796" y="1418"/>
                </a:cubicBezTo>
                <a:cubicBezTo>
                  <a:pt x="1796" y="1607"/>
                  <a:pt x="1638" y="1765"/>
                  <a:pt x="1418" y="1765"/>
                </a:cubicBezTo>
                <a:cubicBezTo>
                  <a:pt x="1229" y="1765"/>
                  <a:pt x="1071" y="1607"/>
                  <a:pt x="1071" y="1418"/>
                </a:cubicBezTo>
                <a:cubicBezTo>
                  <a:pt x="1071" y="1229"/>
                  <a:pt x="1229" y="1072"/>
                  <a:pt x="1418" y="1072"/>
                </a:cubicBezTo>
                <a:close/>
                <a:moveTo>
                  <a:pt x="1418" y="1"/>
                </a:moveTo>
                <a:cubicBezTo>
                  <a:pt x="630" y="1"/>
                  <a:pt x="0" y="631"/>
                  <a:pt x="0" y="1418"/>
                </a:cubicBezTo>
                <a:cubicBezTo>
                  <a:pt x="0" y="2206"/>
                  <a:pt x="630" y="2836"/>
                  <a:pt x="1418" y="2836"/>
                </a:cubicBezTo>
                <a:cubicBezTo>
                  <a:pt x="2206" y="2836"/>
                  <a:pt x="2836" y="2206"/>
                  <a:pt x="2836" y="1418"/>
                </a:cubicBezTo>
                <a:cubicBezTo>
                  <a:pt x="2836" y="631"/>
                  <a:pt x="2206" y="1"/>
                  <a:pt x="1418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54"/>
          <p:cNvSpPr/>
          <p:nvPr/>
        </p:nvSpPr>
        <p:spPr>
          <a:xfrm>
            <a:off x="1296307" y="1904564"/>
            <a:ext cx="360984" cy="301491"/>
          </a:xfrm>
          <a:custGeom>
            <a:rect b="b" l="l" r="r" t="t"/>
            <a:pathLst>
              <a:path extrusionOk="0" h="7789" w="9326">
                <a:moveTo>
                  <a:pt x="4663" y="1072"/>
                </a:moveTo>
                <a:lnTo>
                  <a:pt x="6018" y="3907"/>
                </a:lnTo>
                <a:cubicBezTo>
                  <a:pt x="5672" y="4034"/>
                  <a:pt x="5356" y="4097"/>
                  <a:pt x="5010" y="4128"/>
                </a:cubicBezTo>
                <a:lnTo>
                  <a:pt x="5010" y="3813"/>
                </a:lnTo>
                <a:cubicBezTo>
                  <a:pt x="5010" y="3624"/>
                  <a:pt x="4852" y="3466"/>
                  <a:pt x="4663" y="3466"/>
                </a:cubicBezTo>
                <a:cubicBezTo>
                  <a:pt x="4443" y="3466"/>
                  <a:pt x="4285" y="3624"/>
                  <a:pt x="4285" y="3813"/>
                </a:cubicBezTo>
                <a:lnTo>
                  <a:pt x="4285" y="4128"/>
                </a:lnTo>
                <a:cubicBezTo>
                  <a:pt x="3939" y="4097"/>
                  <a:pt x="3592" y="4034"/>
                  <a:pt x="3277" y="3907"/>
                </a:cubicBezTo>
                <a:lnTo>
                  <a:pt x="4663" y="1072"/>
                </a:lnTo>
                <a:close/>
                <a:moveTo>
                  <a:pt x="2836" y="1"/>
                </a:moveTo>
                <a:lnTo>
                  <a:pt x="1576" y="2647"/>
                </a:lnTo>
                <a:cubicBezTo>
                  <a:pt x="1387" y="2395"/>
                  <a:pt x="1229" y="2143"/>
                  <a:pt x="1103" y="1860"/>
                </a:cubicBezTo>
                <a:cubicBezTo>
                  <a:pt x="1034" y="1721"/>
                  <a:pt x="914" y="1634"/>
                  <a:pt x="781" y="1634"/>
                </a:cubicBezTo>
                <a:cubicBezTo>
                  <a:pt x="732" y="1634"/>
                  <a:pt x="681" y="1645"/>
                  <a:pt x="631" y="1671"/>
                </a:cubicBezTo>
                <a:cubicBezTo>
                  <a:pt x="442" y="1734"/>
                  <a:pt x="347" y="1923"/>
                  <a:pt x="442" y="2143"/>
                </a:cubicBezTo>
                <a:cubicBezTo>
                  <a:pt x="631" y="2553"/>
                  <a:pt x="914" y="2994"/>
                  <a:pt x="1229" y="3340"/>
                </a:cubicBezTo>
                <a:lnTo>
                  <a:pt x="158" y="5546"/>
                </a:lnTo>
                <a:cubicBezTo>
                  <a:pt x="1" y="5955"/>
                  <a:pt x="64" y="6396"/>
                  <a:pt x="347" y="6711"/>
                </a:cubicBezTo>
                <a:lnTo>
                  <a:pt x="127" y="7247"/>
                </a:lnTo>
                <a:cubicBezTo>
                  <a:pt x="32" y="7405"/>
                  <a:pt x="127" y="7657"/>
                  <a:pt x="284" y="7720"/>
                </a:cubicBezTo>
                <a:cubicBezTo>
                  <a:pt x="328" y="7746"/>
                  <a:pt x="376" y="7757"/>
                  <a:pt x="425" y="7757"/>
                </a:cubicBezTo>
                <a:cubicBezTo>
                  <a:pt x="554" y="7757"/>
                  <a:pt x="688" y="7676"/>
                  <a:pt x="757" y="7562"/>
                </a:cubicBezTo>
                <a:lnTo>
                  <a:pt x="977" y="7026"/>
                </a:lnTo>
                <a:cubicBezTo>
                  <a:pt x="1025" y="7032"/>
                  <a:pt x="1072" y="7035"/>
                  <a:pt x="1118" y="7035"/>
                </a:cubicBezTo>
                <a:cubicBezTo>
                  <a:pt x="1562" y="7035"/>
                  <a:pt x="1937" y="6770"/>
                  <a:pt x="2080" y="6428"/>
                </a:cubicBezTo>
                <a:lnTo>
                  <a:pt x="2962" y="4601"/>
                </a:lnTo>
                <a:cubicBezTo>
                  <a:pt x="3372" y="4758"/>
                  <a:pt x="3813" y="4884"/>
                  <a:pt x="4285" y="4916"/>
                </a:cubicBezTo>
                <a:lnTo>
                  <a:pt x="4285" y="5294"/>
                </a:lnTo>
                <a:cubicBezTo>
                  <a:pt x="4285" y="5483"/>
                  <a:pt x="4443" y="5640"/>
                  <a:pt x="4632" y="5640"/>
                </a:cubicBezTo>
                <a:cubicBezTo>
                  <a:pt x="4852" y="5640"/>
                  <a:pt x="5010" y="5483"/>
                  <a:pt x="5010" y="5294"/>
                </a:cubicBezTo>
                <a:lnTo>
                  <a:pt x="5010" y="4916"/>
                </a:lnTo>
                <a:cubicBezTo>
                  <a:pt x="5483" y="4884"/>
                  <a:pt x="5892" y="4821"/>
                  <a:pt x="6333" y="4601"/>
                </a:cubicBezTo>
                <a:lnTo>
                  <a:pt x="7215" y="6428"/>
                </a:lnTo>
                <a:cubicBezTo>
                  <a:pt x="7365" y="6787"/>
                  <a:pt x="7741" y="7060"/>
                  <a:pt x="8237" y="7060"/>
                </a:cubicBezTo>
                <a:cubicBezTo>
                  <a:pt x="8264" y="7060"/>
                  <a:pt x="8291" y="7060"/>
                  <a:pt x="8318" y="7058"/>
                </a:cubicBezTo>
                <a:lnTo>
                  <a:pt x="8538" y="7594"/>
                </a:lnTo>
                <a:cubicBezTo>
                  <a:pt x="8607" y="7708"/>
                  <a:pt x="8742" y="7789"/>
                  <a:pt x="8871" y="7789"/>
                </a:cubicBezTo>
                <a:cubicBezTo>
                  <a:pt x="8920" y="7789"/>
                  <a:pt x="8968" y="7777"/>
                  <a:pt x="9011" y="7751"/>
                </a:cubicBezTo>
                <a:cubicBezTo>
                  <a:pt x="9169" y="7562"/>
                  <a:pt x="9263" y="7373"/>
                  <a:pt x="9169" y="7215"/>
                </a:cubicBezTo>
                <a:lnTo>
                  <a:pt x="8948" y="6648"/>
                </a:lnTo>
                <a:cubicBezTo>
                  <a:pt x="9200" y="6333"/>
                  <a:pt x="9326" y="5924"/>
                  <a:pt x="9137" y="5514"/>
                </a:cubicBezTo>
                <a:lnTo>
                  <a:pt x="8066" y="3340"/>
                </a:lnTo>
                <a:cubicBezTo>
                  <a:pt x="8381" y="2994"/>
                  <a:pt x="8665" y="2553"/>
                  <a:pt x="8854" y="2143"/>
                </a:cubicBezTo>
                <a:cubicBezTo>
                  <a:pt x="8948" y="1923"/>
                  <a:pt x="8854" y="1734"/>
                  <a:pt x="8665" y="1671"/>
                </a:cubicBezTo>
                <a:cubicBezTo>
                  <a:pt x="8614" y="1645"/>
                  <a:pt x="8561" y="1634"/>
                  <a:pt x="8509" y="1634"/>
                </a:cubicBezTo>
                <a:cubicBezTo>
                  <a:pt x="8369" y="1634"/>
                  <a:pt x="8238" y="1721"/>
                  <a:pt x="8192" y="1860"/>
                </a:cubicBezTo>
                <a:cubicBezTo>
                  <a:pt x="8066" y="2143"/>
                  <a:pt x="7908" y="2395"/>
                  <a:pt x="7719" y="2647"/>
                </a:cubicBezTo>
                <a:lnTo>
                  <a:pt x="6459" y="1"/>
                </a:lnTo>
                <a:cubicBezTo>
                  <a:pt x="6113" y="631"/>
                  <a:pt x="5420" y="1041"/>
                  <a:pt x="4632" y="1041"/>
                </a:cubicBezTo>
                <a:cubicBezTo>
                  <a:pt x="3844" y="1041"/>
                  <a:pt x="3183" y="599"/>
                  <a:pt x="2836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54"/>
          <p:cNvSpPr/>
          <p:nvPr/>
        </p:nvSpPr>
        <p:spPr>
          <a:xfrm>
            <a:off x="1435344" y="1738742"/>
            <a:ext cx="81711" cy="53687"/>
          </a:xfrm>
          <a:custGeom>
            <a:rect b="b" l="l" r="r" t="t"/>
            <a:pathLst>
              <a:path extrusionOk="0" h="1387" w="2111">
                <a:moveTo>
                  <a:pt x="1071" y="0"/>
                </a:moveTo>
                <a:cubicBezTo>
                  <a:pt x="473" y="0"/>
                  <a:pt x="0" y="473"/>
                  <a:pt x="0" y="1071"/>
                </a:cubicBezTo>
                <a:lnTo>
                  <a:pt x="0" y="1386"/>
                </a:lnTo>
                <a:cubicBezTo>
                  <a:pt x="315" y="1166"/>
                  <a:pt x="662" y="1103"/>
                  <a:pt x="1071" y="1103"/>
                </a:cubicBezTo>
                <a:cubicBezTo>
                  <a:pt x="1449" y="1103"/>
                  <a:pt x="1796" y="1166"/>
                  <a:pt x="2111" y="1386"/>
                </a:cubicBezTo>
                <a:lnTo>
                  <a:pt x="2111" y="1071"/>
                </a:lnTo>
                <a:cubicBezTo>
                  <a:pt x="2111" y="473"/>
                  <a:pt x="1638" y="0"/>
                  <a:pt x="107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54"/>
          <p:cNvSpPr/>
          <p:nvPr/>
        </p:nvSpPr>
        <p:spPr>
          <a:xfrm>
            <a:off x="1896777" y="1582766"/>
            <a:ext cx="135398" cy="82950"/>
          </a:xfrm>
          <a:custGeom>
            <a:rect b="b" l="l" r="r" t="t"/>
            <a:pathLst>
              <a:path extrusionOk="0" h="2143" w="3498">
                <a:moveTo>
                  <a:pt x="0" y="0"/>
                </a:moveTo>
                <a:lnTo>
                  <a:pt x="0" y="2143"/>
                </a:lnTo>
                <a:lnTo>
                  <a:pt x="3497" y="2143"/>
                </a:lnTo>
                <a:lnTo>
                  <a:pt x="3497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54"/>
          <p:cNvSpPr/>
          <p:nvPr/>
        </p:nvSpPr>
        <p:spPr>
          <a:xfrm>
            <a:off x="1896777" y="1691301"/>
            <a:ext cx="135398" cy="84188"/>
          </a:xfrm>
          <a:custGeom>
            <a:rect b="b" l="l" r="r" t="t"/>
            <a:pathLst>
              <a:path extrusionOk="0" h="2175" w="3498">
                <a:moveTo>
                  <a:pt x="0" y="0"/>
                </a:moveTo>
                <a:lnTo>
                  <a:pt x="0" y="2174"/>
                </a:lnTo>
                <a:cubicBezTo>
                  <a:pt x="441" y="1701"/>
                  <a:pt x="1071" y="1418"/>
                  <a:pt x="1765" y="1418"/>
                </a:cubicBezTo>
                <a:cubicBezTo>
                  <a:pt x="2426" y="1418"/>
                  <a:pt x="3056" y="1670"/>
                  <a:pt x="3497" y="2174"/>
                </a:cubicBezTo>
                <a:lnTo>
                  <a:pt x="3497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54"/>
          <p:cNvSpPr/>
          <p:nvPr/>
        </p:nvSpPr>
        <p:spPr>
          <a:xfrm>
            <a:off x="1896777" y="1447407"/>
            <a:ext cx="135398" cy="108574"/>
          </a:xfrm>
          <a:custGeom>
            <a:rect b="b" l="l" r="r" t="t"/>
            <a:pathLst>
              <a:path extrusionOk="0" h="2805" w="3498"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2804"/>
                </a:lnTo>
                <a:lnTo>
                  <a:pt x="3497" y="2804"/>
                </a:lnTo>
                <a:lnTo>
                  <a:pt x="3497" y="347"/>
                </a:lnTo>
                <a:cubicBezTo>
                  <a:pt x="3497" y="158"/>
                  <a:pt x="3340" y="0"/>
                  <a:pt x="315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54"/>
          <p:cNvSpPr/>
          <p:nvPr/>
        </p:nvSpPr>
        <p:spPr>
          <a:xfrm>
            <a:off x="2061400" y="1726641"/>
            <a:ext cx="57364" cy="117128"/>
          </a:xfrm>
          <a:custGeom>
            <a:rect b="b" l="l" r="r" t="t"/>
            <a:pathLst>
              <a:path extrusionOk="0" h="3026" w="1482">
                <a:moveTo>
                  <a:pt x="0" y="1"/>
                </a:moveTo>
                <a:lnTo>
                  <a:pt x="0" y="3025"/>
                </a:lnTo>
                <a:lnTo>
                  <a:pt x="1481" y="1482"/>
                </a:lnTo>
                <a:lnTo>
                  <a:pt x="0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54"/>
          <p:cNvSpPr/>
          <p:nvPr/>
        </p:nvSpPr>
        <p:spPr>
          <a:xfrm>
            <a:off x="2061400" y="1608352"/>
            <a:ext cx="136598" cy="157345"/>
          </a:xfrm>
          <a:custGeom>
            <a:rect b="b" l="l" r="r" t="t"/>
            <a:pathLst>
              <a:path extrusionOk="0" h="4065" w="3529">
                <a:moveTo>
                  <a:pt x="1072" y="1"/>
                </a:moveTo>
                <a:lnTo>
                  <a:pt x="0" y="1104"/>
                </a:lnTo>
                <a:lnTo>
                  <a:pt x="0" y="2049"/>
                </a:lnTo>
                <a:lnTo>
                  <a:pt x="2017" y="4065"/>
                </a:lnTo>
                <a:lnTo>
                  <a:pt x="3529" y="2490"/>
                </a:lnTo>
                <a:lnTo>
                  <a:pt x="1072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54"/>
          <p:cNvSpPr/>
          <p:nvPr/>
        </p:nvSpPr>
        <p:spPr>
          <a:xfrm>
            <a:off x="2122364" y="1513248"/>
            <a:ext cx="173215" cy="173215"/>
          </a:xfrm>
          <a:custGeom>
            <a:rect b="b" l="l" r="r" t="t"/>
            <a:pathLst>
              <a:path extrusionOk="0" h="4475" w="4475">
                <a:moveTo>
                  <a:pt x="2155" y="0"/>
                </a:moveTo>
                <a:cubicBezTo>
                  <a:pt x="2064" y="0"/>
                  <a:pt x="1970" y="32"/>
                  <a:pt x="1891" y="95"/>
                </a:cubicBezTo>
                <a:lnTo>
                  <a:pt x="1" y="1985"/>
                </a:lnTo>
                <a:lnTo>
                  <a:pt x="2490" y="4474"/>
                </a:lnTo>
                <a:lnTo>
                  <a:pt x="4380" y="2584"/>
                </a:lnTo>
                <a:cubicBezTo>
                  <a:pt x="4474" y="2458"/>
                  <a:pt x="4474" y="2237"/>
                  <a:pt x="4380" y="2080"/>
                </a:cubicBezTo>
                <a:lnTo>
                  <a:pt x="2395" y="95"/>
                </a:lnTo>
                <a:cubicBezTo>
                  <a:pt x="2332" y="32"/>
                  <a:pt x="2245" y="0"/>
                  <a:pt x="215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54"/>
          <p:cNvSpPr/>
          <p:nvPr/>
        </p:nvSpPr>
        <p:spPr>
          <a:xfrm>
            <a:off x="1896777" y="1775451"/>
            <a:ext cx="137837" cy="136598"/>
          </a:xfrm>
          <a:custGeom>
            <a:rect b="b" l="l" r="r" t="t"/>
            <a:pathLst>
              <a:path extrusionOk="0" h="3529" w="3561">
                <a:moveTo>
                  <a:pt x="1765" y="1418"/>
                </a:moveTo>
                <a:cubicBezTo>
                  <a:pt x="1985" y="1418"/>
                  <a:pt x="2111" y="1575"/>
                  <a:pt x="2111" y="1764"/>
                </a:cubicBezTo>
                <a:cubicBezTo>
                  <a:pt x="2111" y="1953"/>
                  <a:pt x="1985" y="2111"/>
                  <a:pt x="1765" y="2111"/>
                </a:cubicBezTo>
                <a:cubicBezTo>
                  <a:pt x="1576" y="2111"/>
                  <a:pt x="1418" y="1953"/>
                  <a:pt x="1418" y="1764"/>
                </a:cubicBezTo>
                <a:cubicBezTo>
                  <a:pt x="1418" y="1575"/>
                  <a:pt x="1576" y="1418"/>
                  <a:pt x="1765" y="1418"/>
                </a:cubicBezTo>
                <a:close/>
                <a:moveTo>
                  <a:pt x="1765" y="0"/>
                </a:moveTo>
                <a:cubicBezTo>
                  <a:pt x="788" y="0"/>
                  <a:pt x="0" y="788"/>
                  <a:pt x="0" y="1764"/>
                </a:cubicBezTo>
                <a:cubicBezTo>
                  <a:pt x="0" y="2741"/>
                  <a:pt x="788" y="3529"/>
                  <a:pt x="1765" y="3529"/>
                </a:cubicBezTo>
                <a:cubicBezTo>
                  <a:pt x="2773" y="3529"/>
                  <a:pt x="3560" y="2741"/>
                  <a:pt x="3560" y="1764"/>
                </a:cubicBezTo>
                <a:cubicBezTo>
                  <a:pt x="3497" y="788"/>
                  <a:pt x="2710" y="0"/>
                  <a:pt x="176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54"/>
          <p:cNvSpPr/>
          <p:nvPr/>
        </p:nvSpPr>
        <p:spPr>
          <a:xfrm>
            <a:off x="2034575" y="1827861"/>
            <a:ext cx="81750" cy="82988"/>
          </a:xfrm>
          <a:custGeom>
            <a:rect b="b" l="l" r="r" t="t"/>
            <a:pathLst>
              <a:path extrusionOk="0" h="2144" w="2112">
                <a:moveTo>
                  <a:pt x="2111" y="1"/>
                </a:moveTo>
                <a:lnTo>
                  <a:pt x="0" y="2143"/>
                </a:lnTo>
                <a:lnTo>
                  <a:pt x="2111" y="2143"/>
                </a:lnTo>
                <a:lnTo>
                  <a:pt x="2111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54"/>
          <p:cNvSpPr/>
          <p:nvPr/>
        </p:nvSpPr>
        <p:spPr>
          <a:xfrm>
            <a:off x="2143111" y="1775451"/>
            <a:ext cx="81711" cy="135398"/>
          </a:xfrm>
          <a:custGeom>
            <a:rect b="b" l="l" r="r" t="t"/>
            <a:pathLst>
              <a:path extrusionOk="0" h="3498" w="2111">
                <a:moveTo>
                  <a:pt x="693" y="0"/>
                </a:moveTo>
                <a:lnTo>
                  <a:pt x="0" y="662"/>
                </a:lnTo>
                <a:lnTo>
                  <a:pt x="0" y="3497"/>
                </a:lnTo>
                <a:lnTo>
                  <a:pt x="2111" y="3497"/>
                </a:lnTo>
                <a:lnTo>
                  <a:pt x="211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54"/>
          <p:cNvSpPr/>
          <p:nvPr/>
        </p:nvSpPr>
        <p:spPr>
          <a:xfrm>
            <a:off x="2251646" y="1775451"/>
            <a:ext cx="109774" cy="135398"/>
          </a:xfrm>
          <a:custGeom>
            <a:rect b="b" l="l" r="r" t="t"/>
            <a:pathLst>
              <a:path extrusionOk="0" h="3498" w="2836">
                <a:moveTo>
                  <a:pt x="0" y="0"/>
                </a:moveTo>
                <a:lnTo>
                  <a:pt x="0" y="3497"/>
                </a:lnTo>
                <a:lnTo>
                  <a:pt x="2489" y="3497"/>
                </a:lnTo>
                <a:cubicBezTo>
                  <a:pt x="2678" y="3497"/>
                  <a:pt x="2836" y="3340"/>
                  <a:pt x="2836" y="3151"/>
                </a:cubicBezTo>
                <a:lnTo>
                  <a:pt x="2836" y="347"/>
                </a:lnTo>
                <a:cubicBezTo>
                  <a:pt x="2836" y="158"/>
                  <a:pt x="2678" y="0"/>
                  <a:pt x="2489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54"/>
          <p:cNvSpPr/>
          <p:nvPr/>
        </p:nvSpPr>
        <p:spPr>
          <a:xfrm>
            <a:off x="2047595" y="2283794"/>
            <a:ext cx="108574" cy="159784"/>
          </a:xfrm>
          <a:custGeom>
            <a:rect b="b" l="l" r="r" t="t"/>
            <a:pathLst>
              <a:path extrusionOk="0" h="4128" w="2805">
                <a:moveTo>
                  <a:pt x="2805" y="1"/>
                </a:moveTo>
                <a:lnTo>
                  <a:pt x="1" y="1355"/>
                </a:lnTo>
                <a:lnTo>
                  <a:pt x="1" y="4128"/>
                </a:lnTo>
                <a:lnTo>
                  <a:pt x="2805" y="2710"/>
                </a:lnTo>
                <a:lnTo>
                  <a:pt x="2805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54"/>
          <p:cNvSpPr/>
          <p:nvPr/>
        </p:nvSpPr>
        <p:spPr>
          <a:xfrm>
            <a:off x="1939060" y="2486233"/>
            <a:ext cx="80511" cy="182969"/>
          </a:xfrm>
          <a:custGeom>
            <a:rect b="b" l="l" r="r" t="t"/>
            <a:pathLst>
              <a:path extrusionOk="0" h="4727" w="2080">
                <a:moveTo>
                  <a:pt x="2080" y="0"/>
                </a:moveTo>
                <a:lnTo>
                  <a:pt x="1" y="1072"/>
                </a:lnTo>
                <a:lnTo>
                  <a:pt x="1" y="4726"/>
                </a:lnTo>
                <a:lnTo>
                  <a:pt x="2080" y="3529"/>
                </a:lnTo>
                <a:lnTo>
                  <a:pt x="208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54"/>
          <p:cNvSpPr/>
          <p:nvPr/>
        </p:nvSpPr>
        <p:spPr>
          <a:xfrm>
            <a:off x="1912236" y="2283794"/>
            <a:ext cx="107335" cy="159784"/>
          </a:xfrm>
          <a:custGeom>
            <a:rect b="b" l="l" r="r" t="t"/>
            <a:pathLst>
              <a:path extrusionOk="0" h="4128" w="2773">
                <a:moveTo>
                  <a:pt x="1" y="1"/>
                </a:moveTo>
                <a:lnTo>
                  <a:pt x="1" y="2710"/>
                </a:lnTo>
                <a:lnTo>
                  <a:pt x="2773" y="4128"/>
                </a:lnTo>
                <a:lnTo>
                  <a:pt x="2773" y="1355"/>
                </a:lnTo>
                <a:lnTo>
                  <a:pt x="1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54"/>
          <p:cNvSpPr/>
          <p:nvPr/>
        </p:nvSpPr>
        <p:spPr>
          <a:xfrm>
            <a:off x="1815893" y="2409399"/>
            <a:ext cx="187847" cy="95143"/>
          </a:xfrm>
          <a:custGeom>
            <a:rect b="b" l="l" r="r" t="t"/>
            <a:pathLst>
              <a:path extrusionOk="0" h="2458" w="4853">
                <a:moveTo>
                  <a:pt x="2048" y="1"/>
                </a:moveTo>
                <a:lnTo>
                  <a:pt x="1" y="1040"/>
                </a:lnTo>
                <a:lnTo>
                  <a:pt x="2836" y="2458"/>
                </a:lnTo>
                <a:lnTo>
                  <a:pt x="4852" y="1418"/>
                </a:lnTo>
                <a:lnTo>
                  <a:pt x="2048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54"/>
          <p:cNvSpPr/>
          <p:nvPr/>
        </p:nvSpPr>
        <p:spPr>
          <a:xfrm>
            <a:off x="2047595" y="2486233"/>
            <a:ext cx="80511" cy="182969"/>
          </a:xfrm>
          <a:custGeom>
            <a:rect b="b" l="l" r="r" t="t"/>
            <a:pathLst>
              <a:path extrusionOk="0" h="4727" w="2080">
                <a:moveTo>
                  <a:pt x="1" y="0"/>
                </a:moveTo>
                <a:lnTo>
                  <a:pt x="1" y="3529"/>
                </a:lnTo>
                <a:lnTo>
                  <a:pt x="2080" y="4726"/>
                </a:lnTo>
                <a:lnTo>
                  <a:pt x="2080" y="1072"/>
                </a:lnTo>
                <a:lnTo>
                  <a:pt x="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54"/>
          <p:cNvSpPr/>
          <p:nvPr/>
        </p:nvSpPr>
        <p:spPr>
          <a:xfrm>
            <a:off x="2064665" y="2409399"/>
            <a:ext cx="187847" cy="95143"/>
          </a:xfrm>
          <a:custGeom>
            <a:rect b="b" l="l" r="r" t="t"/>
            <a:pathLst>
              <a:path extrusionOk="0" h="2458" w="4853">
                <a:moveTo>
                  <a:pt x="2773" y="1"/>
                </a:moveTo>
                <a:lnTo>
                  <a:pt x="1" y="1418"/>
                </a:lnTo>
                <a:lnTo>
                  <a:pt x="1985" y="2458"/>
                </a:lnTo>
                <a:lnTo>
                  <a:pt x="4852" y="1040"/>
                </a:lnTo>
                <a:lnTo>
                  <a:pt x="2773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54"/>
          <p:cNvSpPr/>
          <p:nvPr/>
        </p:nvSpPr>
        <p:spPr>
          <a:xfrm>
            <a:off x="1802501" y="2472802"/>
            <a:ext cx="108535" cy="196401"/>
          </a:xfrm>
          <a:custGeom>
            <a:rect b="b" l="l" r="r" t="t"/>
            <a:pathLst>
              <a:path extrusionOk="0" h="5074" w="2804">
                <a:moveTo>
                  <a:pt x="0" y="1"/>
                </a:moveTo>
                <a:lnTo>
                  <a:pt x="0" y="3309"/>
                </a:lnTo>
                <a:cubicBezTo>
                  <a:pt x="0" y="3403"/>
                  <a:pt x="63" y="3529"/>
                  <a:pt x="189" y="3624"/>
                </a:cubicBezTo>
                <a:lnTo>
                  <a:pt x="2804" y="5073"/>
                </a:lnTo>
                <a:lnTo>
                  <a:pt x="2804" y="1419"/>
                </a:lnTo>
                <a:lnTo>
                  <a:pt x="0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54"/>
          <p:cNvSpPr/>
          <p:nvPr/>
        </p:nvSpPr>
        <p:spPr>
          <a:xfrm>
            <a:off x="2157369" y="2472802"/>
            <a:ext cx="108535" cy="196401"/>
          </a:xfrm>
          <a:custGeom>
            <a:rect b="b" l="l" r="r" t="t"/>
            <a:pathLst>
              <a:path extrusionOk="0" h="5074" w="2804">
                <a:moveTo>
                  <a:pt x="2804" y="1"/>
                </a:moveTo>
                <a:lnTo>
                  <a:pt x="0" y="1419"/>
                </a:lnTo>
                <a:lnTo>
                  <a:pt x="0" y="5073"/>
                </a:lnTo>
                <a:lnTo>
                  <a:pt x="2583" y="3624"/>
                </a:lnTo>
                <a:cubicBezTo>
                  <a:pt x="2709" y="3529"/>
                  <a:pt x="2804" y="3403"/>
                  <a:pt x="2804" y="3309"/>
                </a:cubicBezTo>
                <a:lnTo>
                  <a:pt x="2804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54"/>
          <p:cNvSpPr/>
          <p:nvPr/>
        </p:nvSpPr>
        <p:spPr>
          <a:xfrm>
            <a:off x="1925667" y="2206070"/>
            <a:ext cx="217071" cy="108264"/>
          </a:xfrm>
          <a:custGeom>
            <a:rect b="b" l="l" r="r" t="t"/>
            <a:pathLst>
              <a:path extrusionOk="0" h="2797" w="5608">
                <a:moveTo>
                  <a:pt x="2792" y="0"/>
                </a:moveTo>
                <a:cubicBezTo>
                  <a:pt x="2741" y="0"/>
                  <a:pt x="2694" y="8"/>
                  <a:pt x="2647" y="24"/>
                </a:cubicBezTo>
                <a:lnTo>
                  <a:pt x="0" y="1378"/>
                </a:lnTo>
                <a:lnTo>
                  <a:pt x="2804" y="2796"/>
                </a:lnTo>
                <a:lnTo>
                  <a:pt x="5608" y="1378"/>
                </a:lnTo>
                <a:lnTo>
                  <a:pt x="2962" y="24"/>
                </a:lnTo>
                <a:cubicBezTo>
                  <a:pt x="2899" y="8"/>
                  <a:pt x="2843" y="0"/>
                  <a:pt x="2792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54"/>
          <p:cNvSpPr/>
          <p:nvPr/>
        </p:nvSpPr>
        <p:spPr>
          <a:xfrm>
            <a:off x="1035950" y="2331435"/>
            <a:ext cx="464642" cy="464681"/>
          </a:xfrm>
          <a:custGeom>
            <a:rect b="b" l="l" r="r" t="t"/>
            <a:pathLst>
              <a:path extrusionOk="0" h="12005" w="12004">
                <a:moveTo>
                  <a:pt x="9893" y="1419"/>
                </a:moveTo>
                <a:lnTo>
                  <a:pt x="9893" y="1797"/>
                </a:lnTo>
                <a:cubicBezTo>
                  <a:pt x="9893" y="1986"/>
                  <a:pt x="10050" y="2143"/>
                  <a:pt x="10239" y="2143"/>
                </a:cubicBezTo>
                <a:lnTo>
                  <a:pt x="10586" y="2143"/>
                </a:lnTo>
                <a:lnTo>
                  <a:pt x="10586" y="9893"/>
                </a:lnTo>
                <a:lnTo>
                  <a:pt x="10239" y="9893"/>
                </a:lnTo>
                <a:cubicBezTo>
                  <a:pt x="10050" y="9893"/>
                  <a:pt x="9893" y="10051"/>
                  <a:pt x="9893" y="10240"/>
                </a:cubicBezTo>
                <a:lnTo>
                  <a:pt x="9893" y="10587"/>
                </a:lnTo>
                <a:lnTo>
                  <a:pt x="2143" y="10587"/>
                </a:lnTo>
                <a:lnTo>
                  <a:pt x="2143" y="10240"/>
                </a:lnTo>
                <a:cubicBezTo>
                  <a:pt x="2143" y="10051"/>
                  <a:pt x="1985" y="9893"/>
                  <a:pt x="1765" y="9893"/>
                </a:cubicBezTo>
                <a:lnTo>
                  <a:pt x="1418" y="9893"/>
                </a:lnTo>
                <a:lnTo>
                  <a:pt x="1418" y="2143"/>
                </a:lnTo>
                <a:lnTo>
                  <a:pt x="1765" y="2143"/>
                </a:lnTo>
                <a:cubicBezTo>
                  <a:pt x="1985" y="2143"/>
                  <a:pt x="2143" y="1986"/>
                  <a:pt x="2143" y="1797"/>
                </a:cubicBezTo>
                <a:lnTo>
                  <a:pt x="2143" y="1419"/>
                </a:lnTo>
                <a:close/>
                <a:moveTo>
                  <a:pt x="347" y="1"/>
                </a:moveTo>
                <a:cubicBezTo>
                  <a:pt x="158" y="1"/>
                  <a:pt x="0" y="159"/>
                  <a:pt x="0" y="348"/>
                </a:cubicBezTo>
                <a:lnTo>
                  <a:pt x="0" y="1797"/>
                </a:lnTo>
                <a:cubicBezTo>
                  <a:pt x="0" y="1986"/>
                  <a:pt x="158" y="2143"/>
                  <a:pt x="347" y="2143"/>
                </a:cubicBezTo>
                <a:lnTo>
                  <a:pt x="693" y="2143"/>
                </a:lnTo>
                <a:lnTo>
                  <a:pt x="693" y="9893"/>
                </a:lnTo>
                <a:lnTo>
                  <a:pt x="347" y="9893"/>
                </a:lnTo>
                <a:cubicBezTo>
                  <a:pt x="158" y="9893"/>
                  <a:pt x="0" y="10051"/>
                  <a:pt x="0" y="10240"/>
                </a:cubicBezTo>
                <a:lnTo>
                  <a:pt x="0" y="11658"/>
                </a:lnTo>
                <a:cubicBezTo>
                  <a:pt x="0" y="11847"/>
                  <a:pt x="158" y="12004"/>
                  <a:pt x="347" y="12004"/>
                </a:cubicBezTo>
                <a:lnTo>
                  <a:pt x="1765" y="12004"/>
                </a:lnTo>
                <a:cubicBezTo>
                  <a:pt x="1985" y="12004"/>
                  <a:pt x="2111" y="11847"/>
                  <a:pt x="2111" y="11658"/>
                </a:cubicBezTo>
                <a:lnTo>
                  <a:pt x="2111" y="11311"/>
                </a:lnTo>
                <a:lnTo>
                  <a:pt x="9893" y="11311"/>
                </a:lnTo>
                <a:lnTo>
                  <a:pt x="9893" y="11658"/>
                </a:lnTo>
                <a:cubicBezTo>
                  <a:pt x="9893" y="11847"/>
                  <a:pt x="10050" y="12004"/>
                  <a:pt x="10239" y="12004"/>
                </a:cubicBezTo>
                <a:lnTo>
                  <a:pt x="11657" y="12004"/>
                </a:lnTo>
                <a:cubicBezTo>
                  <a:pt x="11846" y="12004"/>
                  <a:pt x="12004" y="11847"/>
                  <a:pt x="12004" y="11658"/>
                </a:cubicBezTo>
                <a:lnTo>
                  <a:pt x="12004" y="10240"/>
                </a:lnTo>
                <a:cubicBezTo>
                  <a:pt x="12004" y="10051"/>
                  <a:pt x="11846" y="9893"/>
                  <a:pt x="11657" y="9893"/>
                </a:cubicBezTo>
                <a:lnTo>
                  <a:pt x="11311" y="9893"/>
                </a:lnTo>
                <a:lnTo>
                  <a:pt x="11311" y="2143"/>
                </a:lnTo>
                <a:lnTo>
                  <a:pt x="11657" y="2143"/>
                </a:lnTo>
                <a:cubicBezTo>
                  <a:pt x="11846" y="2143"/>
                  <a:pt x="12004" y="1986"/>
                  <a:pt x="12004" y="1797"/>
                </a:cubicBezTo>
                <a:lnTo>
                  <a:pt x="12004" y="348"/>
                </a:lnTo>
                <a:cubicBezTo>
                  <a:pt x="12004" y="159"/>
                  <a:pt x="11846" y="1"/>
                  <a:pt x="11657" y="1"/>
                </a:cubicBezTo>
                <a:lnTo>
                  <a:pt x="10239" y="1"/>
                </a:lnTo>
                <a:cubicBezTo>
                  <a:pt x="10050" y="1"/>
                  <a:pt x="9893" y="159"/>
                  <a:pt x="9893" y="348"/>
                </a:cubicBezTo>
                <a:lnTo>
                  <a:pt x="9893" y="726"/>
                </a:lnTo>
                <a:lnTo>
                  <a:pt x="2111" y="726"/>
                </a:lnTo>
                <a:lnTo>
                  <a:pt x="2111" y="348"/>
                </a:lnTo>
                <a:cubicBezTo>
                  <a:pt x="2111" y="159"/>
                  <a:pt x="1985" y="1"/>
                  <a:pt x="1765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54"/>
          <p:cNvSpPr/>
          <p:nvPr/>
        </p:nvSpPr>
        <p:spPr>
          <a:xfrm>
            <a:off x="1159117" y="2413146"/>
            <a:ext cx="219548" cy="301259"/>
          </a:xfrm>
          <a:custGeom>
            <a:rect b="b" l="l" r="r" t="t"/>
            <a:pathLst>
              <a:path extrusionOk="0" h="7783" w="5672">
                <a:moveTo>
                  <a:pt x="347" y="1"/>
                </a:moveTo>
                <a:cubicBezTo>
                  <a:pt x="158" y="1"/>
                  <a:pt x="0" y="158"/>
                  <a:pt x="0" y="347"/>
                </a:cubicBezTo>
                <a:lnTo>
                  <a:pt x="0" y="1765"/>
                </a:lnTo>
                <a:cubicBezTo>
                  <a:pt x="0" y="1873"/>
                  <a:pt x="74" y="1922"/>
                  <a:pt x="151" y="1922"/>
                </a:cubicBezTo>
                <a:cubicBezTo>
                  <a:pt x="186" y="1922"/>
                  <a:pt x="222" y="1911"/>
                  <a:pt x="252" y="1891"/>
                </a:cubicBezTo>
                <a:lnTo>
                  <a:pt x="725" y="1419"/>
                </a:lnTo>
                <a:lnTo>
                  <a:pt x="2143" y="1419"/>
                </a:lnTo>
                <a:lnTo>
                  <a:pt x="2143" y="7089"/>
                </a:lnTo>
                <a:lnTo>
                  <a:pt x="1670" y="7562"/>
                </a:lnTo>
                <a:cubicBezTo>
                  <a:pt x="1576" y="7625"/>
                  <a:pt x="1670" y="7782"/>
                  <a:pt x="1765" y="7782"/>
                </a:cubicBezTo>
                <a:lnTo>
                  <a:pt x="3907" y="7782"/>
                </a:lnTo>
                <a:cubicBezTo>
                  <a:pt x="4064" y="7782"/>
                  <a:pt x="4096" y="7625"/>
                  <a:pt x="4033" y="7562"/>
                </a:cubicBezTo>
                <a:lnTo>
                  <a:pt x="3560" y="7089"/>
                </a:lnTo>
                <a:lnTo>
                  <a:pt x="3560" y="1419"/>
                </a:lnTo>
                <a:lnTo>
                  <a:pt x="4978" y="1419"/>
                </a:lnTo>
                <a:lnTo>
                  <a:pt x="5451" y="1891"/>
                </a:lnTo>
                <a:cubicBezTo>
                  <a:pt x="5467" y="1908"/>
                  <a:pt x="5491" y="1916"/>
                  <a:pt x="5517" y="1916"/>
                </a:cubicBezTo>
                <a:cubicBezTo>
                  <a:pt x="5587" y="1916"/>
                  <a:pt x="5671" y="1857"/>
                  <a:pt x="5671" y="1765"/>
                </a:cubicBezTo>
                <a:lnTo>
                  <a:pt x="5671" y="347"/>
                </a:lnTo>
                <a:cubicBezTo>
                  <a:pt x="5671" y="158"/>
                  <a:pt x="5514" y="1"/>
                  <a:pt x="5325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54"/>
          <p:cNvSpPr/>
          <p:nvPr/>
        </p:nvSpPr>
        <p:spPr>
          <a:xfrm>
            <a:off x="1791077" y="3125868"/>
            <a:ext cx="222690" cy="221467"/>
          </a:xfrm>
          <a:custGeom>
            <a:rect b="b" l="l" r="r" t="t"/>
            <a:pathLst>
              <a:path extrusionOk="0" h="5797" w="5829">
                <a:moveTo>
                  <a:pt x="2930" y="1670"/>
                </a:moveTo>
                <a:cubicBezTo>
                  <a:pt x="3119" y="1670"/>
                  <a:pt x="3308" y="1859"/>
                  <a:pt x="3308" y="2048"/>
                </a:cubicBezTo>
                <a:lnTo>
                  <a:pt x="3308" y="2489"/>
                </a:lnTo>
                <a:lnTo>
                  <a:pt x="3749" y="2489"/>
                </a:lnTo>
                <a:cubicBezTo>
                  <a:pt x="4001" y="2489"/>
                  <a:pt x="4159" y="2678"/>
                  <a:pt x="4159" y="2930"/>
                </a:cubicBezTo>
                <a:cubicBezTo>
                  <a:pt x="4159" y="3151"/>
                  <a:pt x="3938" y="3340"/>
                  <a:pt x="3749" y="3340"/>
                </a:cubicBezTo>
                <a:lnTo>
                  <a:pt x="3308" y="3340"/>
                </a:lnTo>
                <a:lnTo>
                  <a:pt x="3308" y="3781"/>
                </a:lnTo>
                <a:cubicBezTo>
                  <a:pt x="3308" y="4001"/>
                  <a:pt x="3119" y="4159"/>
                  <a:pt x="2930" y="4159"/>
                </a:cubicBezTo>
                <a:cubicBezTo>
                  <a:pt x="2710" y="4159"/>
                  <a:pt x="2520" y="3970"/>
                  <a:pt x="2520" y="3781"/>
                </a:cubicBezTo>
                <a:lnTo>
                  <a:pt x="2520" y="3340"/>
                </a:lnTo>
                <a:lnTo>
                  <a:pt x="2079" y="3340"/>
                </a:lnTo>
                <a:cubicBezTo>
                  <a:pt x="1859" y="3340"/>
                  <a:pt x="1701" y="3151"/>
                  <a:pt x="1701" y="2930"/>
                </a:cubicBezTo>
                <a:cubicBezTo>
                  <a:pt x="1701" y="2678"/>
                  <a:pt x="1859" y="2489"/>
                  <a:pt x="2079" y="2489"/>
                </a:cubicBezTo>
                <a:lnTo>
                  <a:pt x="2520" y="2489"/>
                </a:lnTo>
                <a:lnTo>
                  <a:pt x="2520" y="2048"/>
                </a:lnTo>
                <a:cubicBezTo>
                  <a:pt x="2520" y="1827"/>
                  <a:pt x="2710" y="1670"/>
                  <a:pt x="2930" y="1670"/>
                </a:cubicBez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5387"/>
                </a:lnTo>
                <a:cubicBezTo>
                  <a:pt x="32" y="5639"/>
                  <a:pt x="221" y="5797"/>
                  <a:pt x="441" y="5797"/>
                </a:cubicBezTo>
                <a:lnTo>
                  <a:pt x="5387" y="5797"/>
                </a:lnTo>
                <a:cubicBezTo>
                  <a:pt x="5639" y="5797"/>
                  <a:pt x="5829" y="5608"/>
                  <a:pt x="5829" y="5387"/>
                </a:cubicBezTo>
                <a:lnTo>
                  <a:pt x="5829" y="441"/>
                </a:lnTo>
                <a:cubicBezTo>
                  <a:pt x="5829" y="189"/>
                  <a:pt x="5639" y="0"/>
                  <a:pt x="5387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54"/>
          <p:cNvSpPr/>
          <p:nvPr/>
        </p:nvSpPr>
        <p:spPr>
          <a:xfrm>
            <a:off x="1792261" y="3390658"/>
            <a:ext cx="223912" cy="220283"/>
          </a:xfrm>
          <a:custGeom>
            <a:rect b="b" l="l" r="r" t="t"/>
            <a:pathLst>
              <a:path extrusionOk="0" h="5766" w="5861">
                <a:moveTo>
                  <a:pt x="3450" y="1859"/>
                </a:moveTo>
                <a:cubicBezTo>
                  <a:pt x="3561" y="1859"/>
                  <a:pt x="3671" y="1890"/>
                  <a:pt x="3750" y="1953"/>
                </a:cubicBezTo>
                <a:cubicBezTo>
                  <a:pt x="3907" y="2111"/>
                  <a:pt x="3907" y="2395"/>
                  <a:pt x="3750" y="2552"/>
                </a:cubicBezTo>
                <a:lnTo>
                  <a:pt x="3466" y="2836"/>
                </a:lnTo>
                <a:lnTo>
                  <a:pt x="3750" y="3119"/>
                </a:lnTo>
                <a:cubicBezTo>
                  <a:pt x="3907" y="3277"/>
                  <a:pt x="3907" y="3529"/>
                  <a:pt x="3750" y="3686"/>
                </a:cubicBezTo>
                <a:cubicBezTo>
                  <a:pt x="3671" y="3765"/>
                  <a:pt x="3561" y="3804"/>
                  <a:pt x="3450" y="3804"/>
                </a:cubicBezTo>
                <a:cubicBezTo>
                  <a:pt x="3340" y="3804"/>
                  <a:pt x="3230" y="3765"/>
                  <a:pt x="3151" y="3686"/>
                </a:cubicBezTo>
                <a:lnTo>
                  <a:pt x="2899" y="3434"/>
                </a:lnTo>
                <a:lnTo>
                  <a:pt x="2616" y="3686"/>
                </a:lnTo>
                <a:cubicBezTo>
                  <a:pt x="2537" y="3765"/>
                  <a:pt x="2426" y="3804"/>
                  <a:pt x="2316" y="3804"/>
                </a:cubicBezTo>
                <a:cubicBezTo>
                  <a:pt x="2206" y="3804"/>
                  <a:pt x="2096" y="3765"/>
                  <a:pt x="2017" y="3686"/>
                </a:cubicBezTo>
                <a:cubicBezTo>
                  <a:pt x="1859" y="3529"/>
                  <a:pt x="1859" y="3277"/>
                  <a:pt x="2017" y="3119"/>
                </a:cubicBezTo>
                <a:lnTo>
                  <a:pt x="2300" y="2836"/>
                </a:lnTo>
                <a:lnTo>
                  <a:pt x="2017" y="2552"/>
                </a:lnTo>
                <a:cubicBezTo>
                  <a:pt x="1859" y="2395"/>
                  <a:pt x="1859" y="2111"/>
                  <a:pt x="2017" y="1953"/>
                </a:cubicBezTo>
                <a:cubicBezTo>
                  <a:pt x="2096" y="1890"/>
                  <a:pt x="2206" y="1859"/>
                  <a:pt x="2316" y="1859"/>
                </a:cubicBezTo>
                <a:cubicBezTo>
                  <a:pt x="2426" y="1859"/>
                  <a:pt x="2537" y="1890"/>
                  <a:pt x="2616" y="1953"/>
                </a:cubicBezTo>
                <a:lnTo>
                  <a:pt x="2899" y="2237"/>
                </a:lnTo>
                <a:lnTo>
                  <a:pt x="3151" y="1953"/>
                </a:lnTo>
                <a:cubicBezTo>
                  <a:pt x="3230" y="1890"/>
                  <a:pt x="3340" y="1859"/>
                  <a:pt x="3450" y="1859"/>
                </a:cubicBezTo>
                <a:close/>
                <a:moveTo>
                  <a:pt x="442" y="0"/>
                </a:moveTo>
                <a:cubicBezTo>
                  <a:pt x="221" y="0"/>
                  <a:pt x="1" y="189"/>
                  <a:pt x="1" y="378"/>
                </a:cubicBezTo>
                <a:lnTo>
                  <a:pt x="1" y="5356"/>
                </a:lnTo>
                <a:cubicBezTo>
                  <a:pt x="1" y="5608"/>
                  <a:pt x="221" y="5766"/>
                  <a:pt x="442" y="5766"/>
                </a:cubicBezTo>
                <a:lnTo>
                  <a:pt x="5419" y="5766"/>
                </a:lnTo>
                <a:cubicBezTo>
                  <a:pt x="5640" y="5766"/>
                  <a:pt x="5861" y="5545"/>
                  <a:pt x="5861" y="5356"/>
                </a:cubicBezTo>
                <a:lnTo>
                  <a:pt x="5861" y="378"/>
                </a:lnTo>
                <a:cubicBezTo>
                  <a:pt x="5861" y="158"/>
                  <a:pt x="5640" y="0"/>
                  <a:pt x="5419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54"/>
          <p:cNvSpPr/>
          <p:nvPr/>
        </p:nvSpPr>
        <p:spPr>
          <a:xfrm>
            <a:off x="2054645" y="3125868"/>
            <a:ext cx="222690" cy="221467"/>
          </a:xfrm>
          <a:custGeom>
            <a:rect b="b" l="l" r="r" t="t"/>
            <a:pathLst>
              <a:path extrusionOk="0" h="5797" w="5829">
                <a:moveTo>
                  <a:pt x="3750" y="2457"/>
                </a:moveTo>
                <a:cubicBezTo>
                  <a:pt x="3970" y="2457"/>
                  <a:pt x="4128" y="2646"/>
                  <a:pt x="4128" y="2867"/>
                </a:cubicBezTo>
                <a:cubicBezTo>
                  <a:pt x="4159" y="3151"/>
                  <a:pt x="3970" y="3308"/>
                  <a:pt x="3750" y="3308"/>
                </a:cubicBezTo>
                <a:lnTo>
                  <a:pt x="2080" y="3308"/>
                </a:lnTo>
                <a:cubicBezTo>
                  <a:pt x="1859" y="3308"/>
                  <a:pt x="1702" y="3119"/>
                  <a:pt x="1702" y="2867"/>
                </a:cubicBezTo>
                <a:cubicBezTo>
                  <a:pt x="1702" y="2646"/>
                  <a:pt x="1891" y="2457"/>
                  <a:pt x="2080" y="2457"/>
                </a:cubicBez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5387"/>
                </a:lnTo>
                <a:cubicBezTo>
                  <a:pt x="1" y="5639"/>
                  <a:pt x="190" y="5797"/>
                  <a:pt x="442" y="5797"/>
                </a:cubicBezTo>
                <a:lnTo>
                  <a:pt x="5388" y="5797"/>
                </a:lnTo>
                <a:cubicBezTo>
                  <a:pt x="5640" y="5797"/>
                  <a:pt x="5829" y="5608"/>
                  <a:pt x="5829" y="5387"/>
                </a:cubicBezTo>
                <a:lnTo>
                  <a:pt x="5829" y="441"/>
                </a:lnTo>
                <a:cubicBezTo>
                  <a:pt x="5829" y="189"/>
                  <a:pt x="5640" y="0"/>
                  <a:pt x="5388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54"/>
          <p:cNvSpPr/>
          <p:nvPr/>
        </p:nvSpPr>
        <p:spPr>
          <a:xfrm>
            <a:off x="2054645" y="3389436"/>
            <a:ext cx="222690" cy="221505"/>
          </a:xfrm>
          <a:custGeom>
            <a:rect b="b" l="l" r="r" t="t"/>
            <a:pathLst>
              <a:path extrusionOk="0" h="5798" w="5829">
                <a:moveTo>
                  <a:pt x="3750" y="1639"/>
                </a:moveTo>
                <a:cubicBezTo>
                  <a:pt x="3970" y="1639"/>
                  <a:pt x="4128" y="1859"/>
                  <a:pt x="4128" y="2080"/>
                </a:cubicBezTo>
                <a:cubicBezTo>
                  <a:pt x="4159" y="2332"/>
                  <a:pt x="3970" y="2490"/>
                  <a:pt x="3750" y="2490"/>
                </a:cubicBezTo>
                <a:lnTo>
                  <a:pt x="2080" y="2490"/>
                </a:lnTo>
                <a:cubicBezTo>
                  <a:pt x="1859" y="2490"/>
                  <a:pt x="1702" y="2269"/>
                  <a:pt x="1702" y="2080"/>
                </a:cubicBezTo>
                <a:cubicBezTo>
                  <a:pt x="1702" y="1859"/>
                  <a:pt x="1891" y="1639"/>
                  <a:pt x="2080" y="1639"/>
                </a:cubicBezTo>
                <a:close/>
                <a:moveTo>
                  <a:pt x="3750" y="3309"/>
                </a:moveTo>
                <a:cubicBezTo>
                  <a:pt x="3970" y="3309"/>
                  <a:pt x="4128" y="3498"/>
                  <a:pt x="4128" y="3687"/>
                </a:cubicBezTo>
                <a:cubicBezTo>
                  <a:pt x="4159" y="3970"/>
                  <a:pt x="3970" y="4128"/>
                  <a:pt x="3750" y="4128"/>
                </a:cubicBezTo>
                <a:lnTo>
                  <a:pt x="2080" y="4128"/>
                </a:lnTo>
                <a:cubicBezTo>
                  <a:pt x="1859" y="4128"/>
                  <a:pt x="1702" y="3939"/>
                  <a:pt x="1702" y="3687"/>
                </a:cubicBezTo>
                <a:cubicBezTo>
                  <a:pt x="1702" y="3466"/>
                  <a:pt x="1891" y="3309"/>
                  <a:pt x="2080" y="3309"/>
                </a:cubicBezTo>
                <a:close/>
                <a:moveTo>
                  <a:pt x="442" y="1"/>
                </a:moveTo>
                <a:cubicBezTo>
                  <a:pt x="190" y="1"/>
                  <a:pt x="1" y="190"/>
                  <a:pt x="1" y="379"/>
                </a:cubicBezTo>
                <a:lnTo>
                  <a:pt x="1" y="5388"/>
                </a:lnTo>
                <a:cubicBezTo>
                  <a:pt x="1" y="5640"/>
                  <a:pt x="190" y="5798"/>
                  <a:pt x="442" y="5798"/>
                </a:cubicBezTo>
                <a:lnTo>
                  <a:pt x="5388" y="5798"/>
                </a:lnTo>
                <a:cubicBezTo>
                  <a:pt x="5640" y="5798"/>
                  <a:pt x="5829" y="5577"/>
                  <a:pt x="5829" y="5388"/>
                </a:cubicBezTo>
                <a:lnTo>
                  <a:pt x="5829" y="410"/>
                </a:lnTo>
                <a:cubicBezTo>
                  <a:pt x="5829" y="190"/>
                  <a:pt x="5640" y="1"/>
                  <a:pt x="5388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54"/>
          <p:cNvSpPr/>
          <p:nvPr/>
        </p:nvSpPr>
        <p:spPr>
          <a:xfrm>
            <a:off x="1187448" y="2975064"/>
            <a:ext cx="128823" cy="128823"/>
          </a:xfrm>
          <a:custGeom>
            <a:rect b="b" l="l" r="r" t="t"/>
            <a:pathLst>
              <a:path extrusionOk="0" h="3372" w="3372">
                <a:moveTo>
                  <a:pt x="2710" y="0"/>
                </a:moveTo>
                <a:lnTo>
                  <a:pt x="1" y="2710"/>
                </a:lnTo>
                <a:lnTo>
                  <a:pt x="694" y="3371"/>
                </a:lnTo>
                <a:lnTo>
                  <a:pt x="3372" y="662"/>
                </a:lnTo>
                <a:lnTo>
                  <a:pt x="271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54"/>
          <p:cNvSpPr/>
          <p:nvPr/>
        </p:nvSpPr>
        <p:spPr>
          <a:xfrm>
            <a:off x="1387254" y="2934453"/>
            <a:ext cx="231133" cy="228420"/>
          </a:xfrm>
          <a:custGeom>
            <a:rect b="b" l="l" r="r" t="t"/>
            <a:pathLst>
              <a:path extrusionOk="0" h="5979" w="6050">
                <a:moveTo>
                  <a:pt x="2663" y="0"/>
                </a:moveTo>
                <a:cubicBezTo>
                  <a:pt x="2552" y="0"/>
                  <a:pt x="2442" y="39"/>
                  <a:pt x="2363" y="118"/>
                </a:cubicBezTo>
                <a:lnTo>
                  <a:pt x="1261" y="1221"/>
                </a:lnTo>
                <a:lnTo>
                  <a:pt x="2678" y="2639"/>
                </a:lnTo>
                <a:cubicBezTo>
                  <a:pt x="2836" y="2796"/>
                  <a:pt x="2836" y="3080"/>
                  <a:pt x="2678" y="3237"/>
                </a:cubicBezTo>
                <a:cubicBezTo>
                  <a:pt x="2637" y="3278"/>
                  <a:pt x="2560" y="3302"/>
                  <a:pt x="2473" y="3302"/>
                </a:cubicBezTo>
                <a:cubicBezTo>
                  <a:pt x="2360" y="3302"/>
                  <a:pt x="2232" y="3263"/>
                  <a:pt x="2143" y="3174"/>
                </a:cubicBezTo>
                <a:lnTo>
                  <a:pt x="725" y="1756"/>
                </a:lnTo>
                <a:lnTo>
                  <a:pt x="0" y="2481"/>
                </a:lnTo>
                <a:lnTo>
                  <a:pt x="3529" y="5978"/>
                </a:lnTo>
                <a:lnTo>
                  <a:pt x="5892" y="3615"/>
                </a:lnTo>
                <a:cubicBezTo>
                  <a:pt x="6049" y="3458"/>
                  <a:pt x="6049" y="3174"/>
                  <a:pt x="5892" y="3017"/>
                </a:cubicBezTo>
                <a:lnTo>
                  <a:pt x="2962" y="118"/>
                </a:lnTo>
                <a:cubicBezTo>
                  <a:pt x="2883" y="39"/>
                  <a:pt x="2773" y="0"/>
                  <a:pt x="2663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54"/>
          <p:cNvSpPr/>
          <p:nvPr/>
        </p:nvSpPr>
        <p:spPr>
          <a:xfrm>
            <a:off x="1235585" y="3023201"/>
            <a:ext cx="326222" cy="326222"/>
          </a:xfrm>
          <a:custGeom>
            <a:rect b="b" l="l" r="r" t="t"/>
            <a:pathLst>
              <a:path extrusionOk="0" h="8539" w="8539">
                <a:moveTo>
                  <a:pt x="2679" y="0"/>
                </a:moveTo>
                <a:lnTo>
                  <a:pt x="1" y="2678"/>
                </a:lnTo>
                <a:lnTo>
                  <a:pt x="5861" y="8538"/>
                </a:lnTo>
                <a:lnTo>
                  <a:pt x="8539" y="5860"/>
                </a:lnTo>
                <a:lnTo>
                  <a:pt x="2679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54"/>
          <p:cNvSpPr/>
          <p:nvPr/>
        </p:nvSpPr>
        <p:spPr>
          <a:xfrm>
            <a:off x="1487157" y="3274734"/>
            <a:ext cx="134286" cy="131115"/>
          </a:xfrm>
          <a:custGeom>
            <a:rect b="b" l="l" r="r" t="t"/>
            <a:pathLst>
              <a:path extrusionOk="0" h="3432" w="3515">
                <a:moveTo>
                  <a:pt x="2426" y="1"/>
                </a:moveTo>
                <a:lnTo>
                  <a:pt x="0" y="2427"/>
                </a:lnTo>
                <a:lnTo>
                  <a:pt x="2899" y="3404"/>
                </a:lnTo>
                <a:cubicBezTo>
                  <a:pt x="2948" y="3423"/>
                  <a:pt x="2996" y="3432"/>
                  <a:pt x="3044" y="3432"/>
                </a:cubicBezTo>
                <a:cubicBezTo>
                  <a:pt x="3302" y="3432"/>
                  <a:pt x="3514" y="3166"/>
                  <a:pt x="3434" y="2899"/>
                </a:cubicBezTo>
                <a:lnTo>
                  <a:pt x="2426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54"/>
          <p:cNvSpPr/>
          <p:nvPr/>
        </p:nvSpPr>
        <p:spPr>
          <a:xfrm>
            <a:off x="1144125" y="3174869"/>
            <a:ext cx="229910" cy="228420"/>
          </a:xfrm>
          <a:custGeom>
            <a:rect b="b" l="l" r="r" t="t"/>
            <a:pathLst>
              <a:path extrusionOk="0" h="5979" w="6018">
                <a:moveTo>
                  <a:pt x="2521" y="0"/>
                </a:moveTo>
                <a:lnTo>
                  <a:pt x="1796" y="725"/>
                </a:lnTo>
                <a:lnTo>
                  <a:pt x="3308" y="2205"/>
                </a:lnTo>
                <a:cubicBezTo>
                  <a:pt x="3466" y="2363"/>
                  <a:pt x="3466" y="2646"/>
                  <a:pt x="3308" y="2804"/>
                </a:cubicBezTo>
                <a:cubicBezTo>
                  <a:pt x="3230" y="2883"/>
                  <a:pt x="3119" y="2922"/>
                  <a:pt x="3009" y="2922"/>
                </a:cubicBezTo>
                <a:cubicBezTo>
                  <a:pt x="2899" y="2922"/>
                  <a:pt x="2789" y="2883"/>
                  <a:pt x="2710" y="2804"/>
                </a:cubicBezTo>
                <a:lnTo>
                  <a:pt x="1229" y="1292"/>
                </a:lnTo>
                <a:lnTo>
                  <a:pt x="158" y="2363"/>
                </a:lnTo>
                <a:cubicBezTo>
                  <a:pt x="0" y="2520"/>
                  <a:pt x="0" y="2804"/>
                  <a:pt x="158" y="2962"/>
                </a:cubicBezTo>
                <a:lnTo>
                  <a:pt x="3056" y="5860"/>
                </a:lnTo>
                <a:cubicBezTo>
                  <a:pt x="3135" y="5939"/>
                  <a:pt x="3245" y="5978"/>
                  <a:pt x="3356" y="5978"/>
                </a:cubicBezTo>
                <a:cubicBezTo>
                  <a:pt x="3466" y="5978"/>
                  <a:pt x="3576" y="5939"/>
                  <a:pt x="3655" y="5860"/>
                </a:cubicBezTo>
                <a:lnTo>
                  <a:pt x="6018" y="3497"/>
                </a:lnTo>
                <a:lnTo>
                  <a:pt x="252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54"/>
          <p:cNvSpPr/>
          <p:nvPr/>
        </p:nvSpPr>
        <p:spPr>
          <a:xfrm>
            <a:off x="1128461" y="2921502"/>
            <a:ext cx="140857" cy="134248"/>
          </a:xfrm>
          <a:custGeom>
            <a:rect b="b" l="l" r="r" t="t"/>
            <a:pathLst>
              <a:path extrusionOk="0" h="3514" w="3687">
                <a:moveTo>
                  <a:pt x="2281" y="0"/>
                </a:moveTo>
                <a:cubicBezTo>
                  <a:pt x="1915" y="0"/>
                  <a:pt x="1545" y="142"/>
                  <a:pt x="1261" y="426"/>
                </a:cubicBezTo>
                <a:lnTo>
                  <a:pt x="568" y="1119"/>
                </a:lnTo>
                <a:cubicBezTo>
                  <a:pt x="1" y="1686"/>
                  <a:pt x="1" y="2568"/>
                  <a:pt x="568" y="3135"/>
                </a:cubicBezTo>
                <a:lnTo>
                  <a:pt x="946" y="3513"/>
                </a:lnTo>
                <a:lnTo>
                  <a:pt x="3687" y="804"/>
                </a:lnTo>
                <a:lnTo>
                  <a:pt x="3277" y="426"/>
                </a:lnTo>
                <a:cubicBezTo>
                  <a:pt x="3010" y="142"/>
                  <a:pt x="2647" y="0"/>
                  <a:pt x="228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54"/>
          <p:cNvSpPr/>
          <p:nvPr/>
        </p:nvSpPr>
        <p:spPr>
          <a:xfrm>
            <a:off x="2690079" y="2919835"/>
            <a:ext cx="241944" cy="379172"/>
          </a:xfrm>
          <a:custGeom>
            <a:rect b="b" l="l" r="r" t="t"/>
            <a:pathLst>
              <a:path extrusionOk="0" h="9925" w="6333">
                <a:moveTo>
                  <a:pt x="4694" y="1"/>
                </a:moveTo>
                <a:lnTo>
                  <a:pt x="4694" y="7877"/>
                </a:lnTo>
                <a:cubicBezTo>
                  <a:pt x="4694" y="8097"/>
                  <a:pt x="4474" y="8255"/>
                  <a:pt x="4253" y="8255"/>
                </a:cubicBezTo>
                <a:cubicBezTo>
                  <a:pt x="2993" y="8255"/>
                  <a:pt x="1638" y="8696"/>
                  <a:pt x="693" y="9452"/>
                </a:cubicBezTo>
                <a:cubicBezTo>
                  <a:pt x="536" y="9546"/>
                  <a:pt x="189" y="9925"/>
                  <a:pt x="0" y="9925"/>
                </a:cubicBezTo>
                <a:lnTo>
                  <a:pt x="5073" y="9925"/>
                </a:lnTo>
                <a:cubicBezTo>
                  <a:pt x="5734" y="9925"/>
                  <a:pt x="6333" y="9357"/>
                  <a:pt x="6333" y="8696"/>
                </a:cubicBezTo>
                <a:lnTo>
                  <a:pt x="6333" y="1229"/>
                </a:lnTo>
                <a:cubicBezTo>
                  <a:pt x="6333" y="536"/>
                  <a:pt x="5766" y="1"/>
                  <a:pt x="5073" y="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54"/>
          <p:cNvSpPr/>
          <p:nvPr/>
        </p:nvSpPr>
        <p:spPr>
          <a:xfrm>
            <a:off x="2540817" y="2857257"/>
            <a:ext cx="132452" cy="393613"/>
          </a:xfrm>
          <a:custGeom>
            <a:rect b="b" l="l" r="r" t="t"/>
            <a:pathLst>
              <a:path extrusionOk="0" h="10303" w="3467">
                <a:moveTo>
                  <a:pt x="1" y="0"/>
                </a:moveTo>
                <a:lnTo>
                  <a:pt x="1" y="9105"/>
                </a:lnTo>
                <a:cubicBezTo>
                  <a:pt x="1166" y="9200"/>
                  <a:pt x="2489" y="9578"/>
                  <a:pt x="3466" y="10302"/>
                </a:cubicBezTo>
                <a:lnTo>
                  <a:pt x="3466" y="1197"/>
                </a:lnTo>
                <a:cubicBezTo>
                  <a:pt x="2489" y="473"/>
                  <a:pt x="1229" y="95"/>
                  <a:pt x="1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54"/>
          <p:cNvSpPr/>
          <p:nvPr/>
        </p:nvSpPr>
        <p:spPr>
          <a:xfrm>
            <a:off x="2704520" y="2857257"/>
            <a:ext cx="132414" cy="393613"/>
          </a:xfrm>
          <a:custGeom>
            <a:rect b="b" l="l" r="r" t="t"/>
            <a:pathLst>
              <a:path extrusionOk="0" h="10303" w="3466">
                <a:moveTo>
                  <a:pt x="3466" y="0"/>
                </a:moveTo>
                <a:cubicBezTo>
                  <a:pt x="2300" y="95"/>
                  <a:pt x="977" y="473"/>
                  <a:pt x="0" y="1197"/>
                </a:cubicBezTo>
                <a:lnTo>
                  <a:pt x="0" y="10302"/>
                </a:lnTo>
                <a:cubicBezTo>
                  <a:pt x="977" y="9578"/>
                  <a:pt x="2237" y="9200"/>
                  <a:pt x="3466" y="9105"/>
                </a:cubicBezTo>
                <a:lnTo>
                  <a:pt x="346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54"/>
          <p:cNvSpPr/>
          <p:nvPr/>
        </p:nvSpPr>
        <p:spPr>
          <a:xfrm>
            <a:off x="2446950" y="2919835"/>
            <a:ext cx="240760" cy="379172"/>
          </a:xfrm>
          <a:custGeom>
            <a:rect b="b" l="l" r="r" t="t"/>
            <a:pathLst>
              <a:path extrusionOk="0" h="9925" w="6302">
                <a:moveTo>
                  <a:pt x="1229" y="1"/>
                </a:moveTo>
                <a:cubicBezTo>
                  <a:pt x="567" y="1"/>
                  <a:pt x="0" y="536"/>
                  <a:pt x="0" y="1198"/>
                </a:cubicBezTo>
                <a:lnTo>
                  <a:pt x="0" y="8664"/>
                </a:lnTo>
                <a:cubicBezTo>
                  <a:pt x="32" y="9357"/>
                  <a:pt x="567" y="9925"/>
                  <a:pt x="1229" y="9925"/>
                </a:cubicBezTo>
                <a:lnTo>
                  <a:pt x="6301" y="9925"/>
                </a:lnTo>
                <a:cubicBezTo>
                  <a:pt x="6112" y="9925"/>
                  <a:pt x="5766" y="9609"/>
                  <a:pt x="5608" y="9452"/>
                </a:cubicBezTo>
                <a:cubicBezTo>
                  <a:pt x="4631" y="8664"/>
                  <a:pt x="3277" y="8255"/>
                  <a:pt x="2048" y="8255"/>
                </a:cubicBezTo>
                <a:cubicBezTo>
                  <a:pt x="1828" y="8255"/>
                  <a:pt x="1638" y="8066"/>
                  <a:pt x="1638" y="7877"/>
                </a:cubicBezTo>
                <a:lnTo>
                  <a:pt x="1638" y="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6" name="Google Shape;936;p54"/>
          <p:cNvGrpSpPr/>
          <p:nvPr/>
        </p:nvGrpSpPr>
        <p:grpSpPr>
          <a:xfrm>
            <a:off x="6086550" y="1550882"/>
            <a:ext cx="2001386" cy="1956590"/>
            <a:chOff x="6086550" y="1550882"/>
            <a:chExt cx="2001386" cy="1956590"/>
          </a:xfrm>
        </p:grpSpPr>
        <p:sp>
          <p:nvSpPr>
            <p:cNvPr id="937" name="Google Shape;937;p54"/>
            <p:cNvSpPr/>
            <p:nvPr/>
          </p:nvSpPr>
          <p:spPr>
            <a:xfrm>
              <a:off x="7529036" y="2249737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0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38" name="Google Shape;938;p54"/>
            <p:cNvSpPr/>
            <p:nvPr/>
          </p:nvSpPr>
          <p:spPr>
            <a:xfrm>
              <a:off x="7529036" y="294857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0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39" name="Google Shape;939;p54"/>
            <p:cNvSpPr/>
            <p:nvPr/>
          </p:nvSpPr>
          <p:spPr>
            <a:xfrm>
              <a:off x="6086550" y="2249737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1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0" name="Google Shape;940;p54"/>
            <p:cNvSpPr/>
            <p:nvPr/>
          </p:nvSpPr>
          <p:spPr>
            <a:xfrm>
              <a:off x="6807793" y="2249737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0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1" name="Google Shape;941;p54"/>
            <p:cNvSpPr/>
            <p:nvPr/>
          </p:nvSpPr>
          <p:spPr>
            <a:xfrm>
              <a:off x="6807793" y="155088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1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2" name="Google Shape;942;p54"/>
            <p:cNvSpPr/>
            <p:nvPr/>
          </p:nvSpPr>
          <p:spPr>
            <a:xfrm>
              <a:off x="7529036" y="155088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1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3" name="Google Shape;943;p54"/>
            <p:cNvSpPr/>
            <p:nvPr/>
          </p:nvSpPr>
          <p:spPr>
            <a:xfrm>
              <a:off x="6807793" y="294857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1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4" name="Google Shape;944;p54"/>
            <p:cNvSpPr/>
            <p:nvPr/>
          </p:nvSpPr>
          <p:spPr>
            <a:xfrm>
              <a:off x="6086550" y="294857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0</a:t>
              </a:r>
              <a:endParaRPr b="1" sz="1600">
                <a:solidFill>
                  <a:srgbClr val="00FF00"/>
                </a:solidFill>
              </a:endParaRPr>
            </a:p>
          </p:txBody>
        </p:sp>
        <p:sp>
          <p:nvSpPr>
            <p:cNvPr id="945" name="Google Shape;945;p54"/>
            <p:cNvSpPr/>
            <p:nvPr/>
          </p:nvSpPr>
          <p:spPr>
            <a:xfrm>
              <a:off x="6086550" y="1550882"/>
              <a:ext cx="558900" cy="558900"/>
            </a:xfrm>
            <a:prstGeom prst="rect">
              <a:avLst/>
            </a:prstGeom>
            <a:noFill/>
            <a:ln cap="flat" cmpd="sng" w="2857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FF00"/>
                  </a:solidFill>
                </a:rPr>
                <a:t>0</a:t>
              </a:r>
              <a:endParaRPr b="1" sz="1600">
                <a:solidFill>
                  <a:srgbClr val="00FF00"/>
                </a:solidFill>
              </a:endParaRPr>
            </a:p>
          </p:txBody>
        </p:sp>
      </p:grpSp>
      <p:grpSp>
        <p:nvGrpSpPr>
          <p:cNvPr id="946" name="Google Shape;946;p54"/>
          <p:cNvGrpSpPr/>
          <p:nvPr/>
        </p:nvGrpSpPr>
        <p:grpSpPr>
          <a:xfrm>
            <a:off x="3695065" y="2345562"/>
            <a:ext cx="1628446" cy="628800"/>
            <a:chOff x="4659775" y="2072775"/>
            <a:chExt cx="74325" cy="28700"/>
          </a:xfrm>
        </p:grpSpPr>
        <p:sp>
          <p:nvSpPr>
            <p:cNvPr id="947" name="Google Shape;947;p54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4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4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54"/>
          <p:cNvSpPr txBox="1"/>
          <p:nvPr>
            <p:ph idx="4294967295" type="title"/>
          </p:nvPr>
        </p:nvSpPr>
        <p:spPr>
          <a:xfrm>
            <a:off x="808575" y="3994900"/>
            <a:ext cx="2350800" cy="4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</a:rPr>
              <a:t>Categorical</a:t>
            </a:r>
            <a:r>
              <a:rPr lang="en" sz="3000"/>
              <a:t> Data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951" name="Google Shape;951;p54"/>
          <p:cNvSpPr txBox="1"/>
          <p:nvPr>
            <p:ph idx="4294967295" type="title"/>
          </p:nvPr>
        </p:nvSpPr>
        <p:spPr>
          <a:xfrm>
            <a:off x="5984625" y="3994900"/>
            <a:ext cx="2350800" cy="48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FF00"/>
                </a:solidFill>
              </a:rPr>
              <a:t>Numerical</a:t>
            </a:r>
            <a:r>
              <a:rPr lang="en" sz="3000">
                <a:solidFill>
                  <a:srgbClr val="00FF00"/>
                </a:solidFill>
              </a:rPr>
              <a:t> </a:t>
            </a:r>
            <a:r>
              <a:rPr lang="en" sz="3000"/>
              <a:t>Data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952" name="Google Shape;952;p54"/>
          <p:cNvSpPr txBox="1"/>
          <p:nvPr>
            <p:ph idx="4294967295" type="title"/>
          </p:nvPr>
        </p:nvSpPr>
        <p:spPr>
          <a:xfrm>
            <a:off x="2507250" y="399450"/>
            <a:ext cx="41295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DATA </a:t>
            </a:r>
            <a:r>
              <a:rPr lang="en" sz="3500">
                <a:solidFill>
                  <a:schemeClr val="accent1"/>
                </a:solidFill>
              </a:rPr>
              <a:t>TRANSFORMATION</a:t>
            </a:r>
            <a:endParaRPr sz="35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55"/>
          <p:cNvSpPr/>
          <p:nvPr/>
        </p:nvSpPr>
        <p:spPr>
          <a:xfrm>
            <a:off x="952500" y="398375"/>
            <a:ext cx="7268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8" name="Google Shape;958;p55"/>
          <p:cNvCxnSpPr/>
          <p:nvPr/>
        </p:nvCxnSpPr>
        <p:spPr>
          <a:xfrm flipH="1" rot="10800000">
            <a:off x="275917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59" name="Google Shape;959;p55"/>
          <p:cNvCxnSpPr/>
          <p:nvPr/>
        </p:nvCxnSpPr>
        <p:spPr>
          <a:xfrm>
            <a:off x="1004925" y="3990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0" name="Google Shape;960;p55"/>
          <p:cNvCxnSpPr/>
          <p:nvPr/>
        </p:nvCxnSpPr>
        <p:spPr>
          <a:xfrm>
            <a:off x="965100" y="32839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1" name="Google Shape;961;p55"/>
          <p:cNvCxnSpPr/>
          <p:nvPr/>
        </p:nvCxnSpPr>
        <p:spPr>
          <a:xfrm>
            <a:off x="965100" y="25777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2" name="Google Shape;962;p55"/>
          <p:cNvCxnSpPr/>
          <p:nvPr/>
        </p:nvCxnSpPr>
        <p:spPr>
          <a:xfrm>
            <a:off x="965100" y="18714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3" name="Google Shape;963;p55"/>
          <p:cNvCxnSpPr/>
          <p:nvPr/>
        </p:nvCxnSpPr>
        <p:spPr>
          <a:xfrm flipH="1" rot="10800000">
            <a:off x="4581450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4" name="Google Shape;964;p55"/>
          <p:cNvCxnSpPr/>
          <p:nvPr/>
        </p:nvCxnSpPr>
        <p:spPr>
          <a:xfrm flipH="1" rot="10800000">
            <a:off x="640372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65" name="Google Shape;965;p55"/>
          <p:cNvCxnSpPr/>
          <p:nvPr/>
        </p:nvCxnSpPr>
        <p:spPr>
          <a:xfrm flipH="1" rot="10800000">
            <a:off x="965100" y="1150750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966" name="Google Shape;966;p55"/>
          <p:cNvGraphicFramePr/>
          <p:nvPr/>
        </p:nvGraphicFramePr>
        <p:xfrm>
          <a:off x="952500" y="45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Student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Weight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Driving licence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210022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Female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65kg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Female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66kg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0019754831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220945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Male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70kg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210134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Male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70kg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0018756314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210178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Female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67kg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/>
          <p:nvPr>
            <p:ph type="title"/>
          </p:nvPr>
        </p:nvSpPr>
        <p:spPr>
          <a:xfrm>
            <a:off x="1849288" y="1799470"/>
            <a:ext cx="2336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</a:t>
            </a:r>
            <a:r>
              <a:rPr lang="en"/>
              <a:t>is DP</a:t>
            </a:r>
            <a:endParaRPr/>
          </a:p>
        </p:txBody>
      </p:sp>
      <p:sp>
        <p:nvSpPr>
          <p:cNvPr id="263" name="Google Shape;263;p29"/>
          <p:cNvSpPr txBox="1"/>
          <p:nvPr>
            <p:ph idx="2" type="title"/>
          </p:nvPr>
        </p:nvSpPr>
        <p:spPr>
          <a:xfrm>
            <a:off x="695771" y="1749900"/>
            <a:ext cx="8673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4" name="Google Shape;264;p29"/>
          <p:cNvSpPr txBox="1"/>
          <p:nvPr>
            <p:ph idx="1" type="subTitle"/>
          </p:nvPr>
        </p:nvSpPr>
        <p:spPr>
          <a:xfrm>
            <a:off x="1849300" y="2026375"/>
            <a:ext cx="2474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Data Preprocessing</a:t>
            </a:r>
            <a:endParaRPr/>
          </a:p>
        </p:txBody>
      </p:sp>
      <p:sp>
        <p:nvSpPr>
          <p:cNvPr id="265" name="Google Shape;265;p29"/>
          <p:cNvSpPr txBox="1"/>
          <p:nvPr>
            <p:ph idx="3" type="title"/>
          </p:nvPr>
        </p:nvSpPr>
        <p:spPr>
          <a:xfrm>
            <a:off x="6111838" y="1766124"/>
            <a:ext cx="2336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of DP</a:t>
            </a:r>
            <a:endParaRPr/>
          </a:p>
        </p:txBody>
      </p:sp>
      <p:sp>
        <p:nvSpPr>
          <p:cNvPr id="266" name="Google Shape;266;p29"/>
          <p:cNvSpPr txBox="1"/>
          <p:nvPr>
            <p:ph idx="4" type="title"/>
          </p:nvPr>
        </p:nvSpPr>
        <p:spPr>
          <a:xfrm>
            <a:off x="4961874" y="1749900"/>
            <a:ext cx="8673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7" name="Google Shape;267;p29"/>
          <p:cNvSpPr txBox="1"/>
          <p:nvPr>
            <p:ph idx="5" type="subTitle"/>
          </p:nvPr>
        </p:nvSpPr>
        <p:spPr>
          <a:xfrm>
            <a:off x="6111838" y="2064525"/>
            <a:ext cx="2336400" cy="4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Walkthrough to DP</a:t>
            </a:r>
            <a:endParaRPr/>
          </a:p>
        </p:txBody>
      </p:sp>
      <p:sp>
        <p:nvSpPr>
          <p:cNvPr id="268" name="Google Shape;268;p29"/>
          <p:cNvSpPr txBox="1"/>
          <p:nvPr>
            <p:ph idx="6" type="title"/>
          </p:nvPr>
        </p:nvSpPr>
        <p:spPr>
          <a:xfrm>
            <a:off x="1849288" y="3585193"/>
            <a:ext cx="2336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DP</a:t>
            </a:r>
            <a:endParaRPr/>
          </a:p>
        </p:txBody>
      </p:sp>
      <p:sp>
        <p:nvSpPr>
          <p:cNvPr id="269" name="Google Shape;269;p29"/>
          <p:cNvSpPr txBox="1"/>
          <p:nvPr>
            <p:ph idx="7" type="title"/>
          </p:nvPr>
        </p:nvSpPr>
        <p:spPr>
          <a:xfrm>
            <a:off x="695771" y="3448775"/>
            <a:ext cx="8673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0" name="Google Shape;270;p29"/>
          <p:cNvSpPr txBox="1"/>
          <p:nvPr>
            <p:ph idx="8" type="subTitle"/>
          </p:nvPr>
        </p:nvSpPr>
        <p:spPr>
          <a:xfrm>
            <a:off x="1849300" y="3824325"/>
            <a:ext cx="2612700" cy="4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preprocess data?</a:t>
            </a:r>
            <a:endParaRPr/>
          </a:p>
        </p:txBody>
      </p:sp>
      <p:sp>
        <p:nvSpPr>
          <p:cNvPr id="271" name="Google Shape;271;p29"/>
          <p:cNvSpPr txBox="1"/>
          <p:nvPr>
            <p:ph idx="9" type="title"/>
          </p:nvPr>
        </p:nvSpPr>
        <p:spPr>
          <a:xfrm>
            <a:off x="6111838" y="3493539"/>
            <a:ext cx="2336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Practise</a:t>
            </a:r>
            <a:endParaRPr/>
          </a:p>
        </p:txBody>
      </p:sp>
      <p:sp>
        <p:nvSpPr>
          <p:cNvPr id="272" name="Google Shape;272;p29"/>
          <p:cNvSpPr txBox="1"/>
          <p:nvPr>
            <p:ph idx="13" type="title"/>
          </p:nvPr>
        </p:nvSpPr>
        <p:spPr>
          <a:xfrm>
            <a:off x="4961874" y="3453772"/>
            <a:ext cx="8673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3" name="Google Shape;273;p29"/>
          <p:cNvSpPr txBox="1"/>
          <p:nvPr>
            <p:ph idx="14" type="subTitle"/>
          </p:nvPr>
        </p:nvSpPr>
        <p:spPr>
          <a:xfrm>
            <a:off x="6111850" y="3747300"/>
            <a:ext cx="27162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to get hands dirty</a:t>
            </a:r>
            <a:endParaRPr/>
          </a:p>
        </p:txBody>
      </p:sp>
      <p:sp>
        <p:nvSpPr>
          <p:cNvPr id="274" name="Google Shape;274;p29"/>
          <p:cNvSpPr txBox="1"/>
          <p:nvPr>
            <p:ph idx="15" type="title"/>
          </p:nvPr>
        </p:nvSpPr>
        <p:spPr>
          <a:xfrm>
            <a:off x="720000" y="539496"/>
            <a:ext cx="77040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accent1"/>
                </a:solidFill>
              </a:rPr>
              <a:t>CONTENTS</a:t>
            </a:r>
            <a:endParaRPr>
              <a:solidFill>
                <a:schemeClr val="accent1"/>
              </a:solidFill>
            </a:endParaRPr>
          </a:p>
        </p:txBody>
      </p:sp>
      <p:cxnSp>
        <p:nvCxnSpPr>
          <p:cNvPr id="275" name="Google Shape;275;p29"/>
          <p:cNvCxnSpPr/>
          <p:nvPr/>
        </p:nvCxnSpPr>
        <p:spPr>
          <a:xfrm>
            <a:off x="1611488" y="1721200"/>
            <a:ext cx="0" cy="86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114300" rotWithShape="0" algn="bl" dir="2640000" dist="19050">
              <a:schemeClr val="accent1">
                <a:alpha val="76000"/>
              </a:schemeClr>
            </a:outerShdw>
          </a:effectLst>
        </p:spPr>
      </p:cxnSp>
      <p:cxnSp>
        <p:nvCxnSpPr>
          <p:cNvPr id="276" name="Google Shape;276;p29"/>
          <p:cNvCxnSpPr/>
          <p:nvPr/>
        </p:nvCxnSpPr>
        <p:spPr>
          <a:xfrm>
            <a:off x="5877638" y="1723337"/>
            <a:ext cx="0" cy="86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2640000" dist="19050">
              <a:schemeClr val="accent1">
                <a:alpha val="68000"/>
              </a:schemeClr>
            </a:outerShdw>
          </a:effectLst>
        </p:spPr>
      </p:cxnSp>
      <p:cxnSp>
        <p:nvCxnSpPr>
          <p:cNvPr id="277" name="Google Shape;277;p29"/>
          <p:cNvCxnSpPr/>
          <p:nvPr/>
        </p:nvCxnSpPr>
        <p:spPr>
          <a:xfrm>
            <a:off x="1611488" y="3424121"/>
            <a:ext cx="0" cy="86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2640000" dist="19050">
              <a:schemeClr val="accent1">
                <a:alpha val="68000"/>
              </a:schemeClr>
            </a:outerShdw>
          </a:effectLst>
        </p:spPr>
      </p:cxnSp>
      <p:cxnSp>
        <p:nvCxnSpPr>
          <p:cNvPr id="278" name="Google Shape;278;p29"/>
          <p:cNvCxnSpPr/>
          <p:nvPr/>
        </p:nvCxnSpPr>
        <p:spPr>
          <a:xfrm>
            <a:off x="1611488" y="1723337"/>
            <a:ext cx="0" cy="86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2640000" dist="19050">
              <a:schemeClr val="accent1">
                <a:alpha val="68000"/>
              </a:schemeClr>
            </a:outerShdw>
          </a:effectLst>
        </p:spPr>
      </p:cxnSp>
      <p:cxnSp>
        <p:nvCxnSpPr>
          <p:cNvPr id="279" name="Google Shape;279;p29"/>
          <p:cNvCxnSpPr/>
          <p:nvPr/>
        </p:nvCxnSpPr>
        <p:spPr>
          <a:xfrm>
            <a:off x="5877638" y="3424121"/>
            <a:ext cx="0" cy="8640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2640000" dist="19050">
              <a:schemeClr val="accent1">
                <a:alpha val="68000"/>
              </a:schemeClr>
            </a:outerShdw>
          </a:effectLst>
        </p:spPr>
      </p:cxnSp>
      <p:grpSp>
        <p:nvGrpSpPr>
          <p:cNvPr id="280" name="Google Shape;280;p29"/>
          <p:cNvGrpSpPr/>
          <p:nvPr/>
        </p:nvGrpSpPr>
        <p:grpSpPr>
          <a:xfrm flipH="1" rot="-5400000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81" name="Google Shape;281;p29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29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90" name="Google Shape;290;p29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98" name="Google Shape;2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1775" y="4189025"/>
            <a:ext cx="1902227" cy="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56"/>
          <p:cNvSpPr/>
          <p:nvPr/>
        </p:nvSpPr>
        <p:spPr>
          <a:xfrm>
            <a:off x="952500" y="398375"/>
            <a:ext cx="72684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2" name="Google Shape;972;p56"/>
          <p:cNvCxnSpPr/>
          <p:nvPr/>
        </p:nvCxnSpPr>
        <p:spPr>
          <a:xfrm flipH="1" rot="10800000">
            <a:off x="275917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3" name="Google Shape;973;p56"/>
          <p:cNvCxnSpPr/>
          <p:nvPr/>
        </p:nvCxnSpPr>
        <p:spPr>
          <a:xfrm>
            <a:off x="1004925" y="399025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4" name="Google Shape;974;p56"/>
          <p:cNvCxnSpPr/>
          <p:nvPr/>
        </p:nvCxnSpPr>
        <p:spPr>
          <a:xfrm>
            <a:off x="965100" y="328397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5" name="Google Shape;975;p56"/>
          <p:cNvCxnSpPr/>
          <p:nvPr/>
        </p:nvCxnSpPr>
        <p:spPr>
          <a:xfrm>
            <a:off x="965100" y="2577700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6" name="Google Shape;976;p56"/>
          <p:cNvCxnSpPr/>
          <p:nvPr/>
        </p:nvCxnSpPr>
        <p:spPr>
          <a:xfrm>
            <a:off x="965100" y="1871425"/>
            <a:ext cx="7213800" cy="4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7" name="Google Shape;977;p56"/>
          <p:cNvCxnSpPr/>
          <p:nvPr/>
        </p:nvCxnSpPr>
        <p:spPr>
          <a:xfrm flipH="1" rot="10800000">
            <a:off x="4581450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8" name="Google Shape;978;p56"/>
          <p:cNvCxnSpPr/>
          <p:nvPr/>
        </p:nvCxnSpPr>
        <p:spPr>
          <a:xfrm flipH="1" rot="10800000">
            <a:off x="6403725" y="396125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979" name="Google Shape;979;p56"/>
          <p:cNvCxnSpPr/>
          <p:nvPr/>
        </p:nvCxnSpPr>
        <p:spPr>
          <a:xfrm flipH="1" rot="10800000">
            <a:off x="965100" y="1150750"/>
            <a:ext cx="7253700" cy="19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980" name="Google Shape;980;p56"/>
          <p:cNvGraphicFramePr/>
          <p:nvPr/>
        </p:nvGraphicFramePr>
        <p:xfrm>
          <a:off x="952500" y="458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Student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Weight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Driving licence ID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210022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65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66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0019754831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220945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70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210134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70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0018756314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210178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67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NaN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" name="Google Shape;985;p57"/>
          <p:cNvGrpSpPr/>
          <p:nvPr/>
        </p:nvGrpSpPr>
        <p:grpSpPr>
          <a:xfrm flipH="1">
            <a:off x="232954" y="7"/>
            <a:ext cx="1423548" cy="3741186"/>
            <a:chOff x="7350442" y="2608992"/>
            <a:chExt cx="636650" cy="1673160"/>
          </a:xfrm>
        </p:grpSpPr>
        <p:sp>
          <p:nvSpPr>
            <p:cNvPr id="986" name="Google Shape;986;p57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57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57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57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57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57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57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3" name="Google Shape;993;p57"/>
          <p:cNvGrpSpPr/>
          <p:nvPr/>
        </p:nvGrpSpPr>
        <p:grpSpPr>
          <a:xfrm>
            <a:off x="7517149" y="6"/>
            <a:ext cx="1393881" cy="3663217"/>
            <a:chOff x="7350442" y="2608992"/>
            <a:chExt cx="636650" cy="1673160"/>
          </a:xfrm>
        </p:grpSpPr>
        <p:sp>
          <p:nvSpPr>
            <p:cNvPr id="994" name="Google Shape;994;p57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5" name="Google Shape;995;p57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6" name="Google Shape;996;p57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57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57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57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57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1" name="Google Shape;1001;p57"/>
          <p:cNvSpPr/>
          <p:nvPr/>
        </p:nvSpPr>
        <p:spPr>
          <a:xfrm>
            <a:off x="3755025" y="1567250"/>
            <a:ext cx="1069500" cy="10695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rgbClr val="98FAFC">
                <a:alpha val="5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002" name="Google Shape;1002;p57"/>
          <p:cNvSpPr txBox="1"/>
          <p:nvPr>
            <p:ph idx="2" type="subTitle"/>
          </p:nvPr>
        </p:nvSpPr>
        <p:spPr>
          <a:xfrm>
            <a:off x="2715600" y="2941875"/>
            <a:ext cx="3236400" cy="72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dealing with data while building the model</a:t>
            </a:r>
            <a:endParaRPr/>
          </a:p>
        </p:txBody>
      </p:sp>
      <p:sp>
        <p:nvSpPr>
          <p:cNvPr id="1003" name="Google Shape;1003;p57"/>
          <p:cNvSpPr txBox="1"/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</a:t>
            </a:r>
            <a:r>
              <a:rPr lang="en">
                <a:solidFill>
                  <a:schemeClr val="accent1"/>
                </a:solidFill>
              </a:rPr>
              <a:t>DATA TRANSFORMATION</a:t>
            </a:r>
            <a:r>
              <a:rPr lang="en">
                <a:solidFill>
                  <a:schemeClr val="accent1"/>
                </a:solidFill>
              </a:rPr>
              <a:t>?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004" name="Google Shape;1004;p57"/>
          <p:cNvGrpSpPr/>
          <p:nvPr/>
        </p:nvGrpSpPr>
        <p:grpSpPr>
          <a:xfrm>
            <a:off x="4019634" y="1832006"/>
            <a:ext cx="540282" cy="540193"/>
            <a:chOff x="4794231" y="1522116"/>
            <a:chExt cx="368491" cy="368456"/>
          </a:xfrm>
        </p:grpSpPr>
        <p:sp>
          <p:nvSpPr>
            <p:cNvPr id="1005" name="Google Shape;1005;p57"/>
            <p:cNvSpPr/>
            <p:nvPr/>
          </p:nvSpPr>
          <p:spPr>
            <a:xfrm>
              <a:off x="5064795" y="1522116"/>
              <a:ext cx="65250" cy="108469"/>
            </a:xfrm>
            <a:custGeom>
              <a:rect b="b" l="l" r="r" t="t"/>
              <a:pathLst>
                <a:path extrusionOk="0" h="3087" w="1857">
                  <a:moveTo>
                    <a:pt x="1" y="1"/>
                  </a:moveTo>
                  <a:lnTo>
                    <a:pt x="1" y="601"/>
                  </a:lnTo>
                  <a:lnTo>
                    <a:pt x="1229" y="601"/>
                  </a:lnTo>
                  <a:lnTo>
                    <a:pt x="1229" y="1229"/>
                  </a:lnTo>
                  <a:lnTo>
                    <a:pt x="1" y="1229"/>
                  </a:lnTo>
                  <a:lnTo>
                    <a:pt x="1" y="3087"/>
                  </a:lnTo>
                  <a:lnTo>
                    <a:pt x="1857" y="3087"/>
                  </a:lnTo>
                  <a:lnTo>
                    <a:pt x="1857" y="2486"/>
                  </a:lnTo>
                  <a:lnTo>
                    <a:pt x="628" y="2486"/>
                  </a:lnTo>
                  <a:lnTo>
                    <a:pt x="628" y="1858"/>
                  </a:lnTo>
                  <a:lnTo>
                    <a:pt x="1857" y="1858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7"/>
            <p:cNvSpPr/>
            <p:nvPr/>
          </p:nvSpPr>
          <p:spPr>
            <a:xfrm>
              <a:off x="4818090" y="1522116"/>
              <a:ext cx="74035" cy="108469"/>
            </a:xfrm>
            <a:custGeom>
              <a:rect b="b" l="l" r="r" t="t"/>
              <a:pathLst>
                <a:path extrusionOk="0" h="3087" w="2107">
                  <a:moveTo>
                    <a:pt x="721" y="1"/>
                  </a:moveTo>
                  <a:lnTo>
                    <a:pt x="1" y="706"/>
                  </a:lnTo>
                  <a:lnTo>
                    <a:pt x="446" y="1140"/>
                  </a:lnTo>
                  <a:lnTo>
                    <a:pt x="852" y="743"/>
                  </a:lnTo>
                  <a:lnTo>
                    <a:pt x="852" y="2457"/>
                  </a:lnTo>
                  <a:lnTo>
                    <a:pt x="251" y="2457"/>
                  </a:lnTo>
                  <a:lnTo>
                    <a:pt x="251" y="3087"/>
                  </a:lnTo>
                  <a:lnTo>
                    <a:pt x="2107" y="3087"/>
                  </a:lnTo>
                  <a:lnTo>
                    <a:pt x="2107" y="2457"/>
                  </a:lnTo>
                  <a:lnTo>
                    <a:pt x="1479" y="2457"/>
                  </a:lnTo>
                  <a:lnTo>
                    <a:pt x="14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7"/>
            <p:cNvSpPr/>
            <p:nvPr/>
          </p:nvSpPr>
          <p:spPr>
            <a:xfrm>
              <a:off x="4923750" y="1554724"/>
              <a:ext cx="109418" cy="151618"/>
            </a:xfrm>
            <a:custGeom>
              <a:rect b="b" l="l" r="r" t="t"/>
              <a:pathLst>
                <a:path extrusionOk="0" h="4315" w="3114">
                  <a:moveTo>
                    <a:pt x="2429" y="1229"/>
                  </a:moveTo>
                  <a:cubicBezTo>
                    <a:pt x="2301" y="1589"/>
                    <a:pt x="1959" y="1846"/>
                    <a:pt x="1558" y="1846"/>
                  </a:cubicBezTo>
                  <a:cubicBezTo>
                    <a:pt x="1155" y="1846"/>
                    <a:pt x="813" y="1589"/>
                    <a:pt x="685" y="1229"/>
                  </a:cubicBezTo>
                  <a:close/>
                  <a:moveTo>
                    <a:pt x="1556" y="2469"/>
                  </a:moveTo>
                  <a:cubicBezTo>
                    <a:pt x="1959" y="2469"/>
                    <a:pt x="2301" y="2728"/>
                    <a:pt x="2429" y="3086"/>
                  </a:cubicBezTo>
                  <a:lnTo>
                    <a:pt x="685" y="3086"/>
                  </a:lnTo>
                  <a:cubicBezTo>
                    <a:pt x="813" y="2728"/>
                    <a:pt x="1155" y="2469"/>
                    <a:pt x="1556" y="2469"/>
                  </a:cubicBezTo>
                  <a:close/>
                  <a:moveTo>
                    <a:pt x="1" y="1"/>
                  </a:moveTo>
                  <a:lnTo>
                    <a:pt x="1" y="862"/>
                  </a:lnTo>
                  <a:cubicBezTo>
                    <a:pt x="1" y="1375"/>
                    <a:pt x="248" y="1830"/>
                    <a:pt x="630" y="2117"/>
                  </a:cubicBezTo>
                  <a:cubicBezTo>
                    <a:pt x="248" y="2404"/>
                    <a:pt x="1" y="2860"/>
                    <a:pt x="1" y="3374"/>
                  </a:cubicBezTo>
                  <a:lnTo>
                    <a:pt x="1" y="4315"/>
                  </a:lnTo>
                  <a:lnTo>
                    <a:pt x="628" y="4315"/>
                  </a:lnTo>
                  <a:lnTo>
                    <a:pt x="628" y="3687"/>
                  </a:lnTo>
                  <a:lnTo>
                    <a:pt x="2486" y="3687"/>
                  </a:lnTo>
                  <a:lnTo>
                    <a:pt x="2486" y="4315"/>
                  </a:lnTo>
                  <a:lnTo>
                    <a:pt x="3113" y="4315"/>
                  </a:lnTo>
                  <a:lnTo>
                    <a:pt x="3113" y="3455"/>
                  </a:lnTo>
                  <a:cubicBezTo>
                    <a:pt x="3113" y="2942"/>
                    <a:pt x="2867" y="2486"/>
                    <a:pt x="2484" y="2199"/>
                  </a:cubicBezTo>
                  <a:cubicBezTo>
                    <a:pt x="2867" y="1913"/>
                    <a:pt x="3113" y="1457"/>
                    <a:pt x="3113" y="944"/>
                  </a:cubicBezTo>
                  <a:lnTo>
                    <a:pt x="3113" y="1"/>
                  </a:lnTo>
                  <a:lnTo>
                    <a:pt x="2486" y="1"/>
                  </a:lnTo>
                  <a:lnTo>
                    <a:pt x="2486" y="628"/>
                  </a:lnTo>
                  <a:lnTo>
                    <a:pt x="628" y="62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7"/>
            <p:cNvSpPr/>
            <p:nvPr/>
          </p:nvSpPr>
          <p:spPr>
            <a:xfrm>
              <a:off x="4794231" y="1732382"/>
              <a:ext cx="130501" cy="158189"/>
            </a:xfrm>
            <a:custGeom>
              <a:rect b="b" l="l" r="r" t="t"/>
              <a:pathLst>
                <a:path extrusionOk="0" h="4502" w="3714">
                  <a:moveTo>
                    <a:pt x="662" y="1"/>
                  </a:moveTo>
                  <a:cubicBezTo>
                    <a:pt x="259" y="342"/>
                    <a:pt x="0" y="852"/>
                    <a:pt x="0" y="1420"/>
                  </a:cubicBezTo>
                  <a:lnTo>
                    <a:pt x="0" y="2162"/>
                  </a:lnTo>
                  <a:lnTo>
                    <a:pt x="629" y="2779"/>
                  </a:lnTo>
                  <a:lnTo>
                    <a:pt x="629" y="4501"/>
                  </a:lnTo>
                  <a:lnTo>
                    <a:pt x="3086" y="4501"/>
                  </a:lnTo>
                  <a:lnTo>
                    <a:pt x="3086" y="2779"/>
                  </a:lnTo>
                  <a:lnTo>
                    <a:pt x="3714" y="2162"/>
                  </a:lnTo>
                  <a:lnTo>
                    <a:pt x="3714" y="1420"/>
                  </a:lnTo>
                  <a:cubicBezTo>
                    <a:pt x="3714" y="852"/>
                    <a:pt x="3456" y="342"/>
                    <a:pt x="3052" y="1"/>
                  </a:cubicBezTo>
                  <a:cubicBezTo>
                    <a:pt x="2720" y="328"/>
                    <a:pt x="2288" y="492"/>
                    <a:pt x="1857" y="492"/>
                  </a:cubicBezTo>
                  <a:cubicBezTo>
                    <a:pt x="1426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7"/>
            <p:cNvSpPr/>
            <p:nvPr/>
          </p:nvSpPr>
          <p:spPr>
            <a:xfrm>
              <a:off x="4821358" y="1652127"/>
              <a:ext cx="75827" cy="75932"/>
            </a:xfrm>
            <a:custGeom>
              <a:rect b="b" l="l" r="r" t="t"/>
              <a:pathLst>
                <a:path extrusionOk="0" h="2161" w="2158">
                  <a:moveTo>
                    <a:pt x="1078" y="1"/>
                  </a:moveTo>
                  <a:cubicBezTo>
                    <a:pt x="483" y="1"/>
                    <a:pt x="0" y="484"/>
                    <a:pt x="0" y="1080"/>
                  </a:cubicBezTo>
                  <a:cubicBezTo>
                    <a:pt x="0" y="1677"/>
                    <a:pt x="483" y="2160"/>
                    <a:pt x="1078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7"/>
            <p:cNvSpPr/>
            <p:nvPr/>
          </p:nvSpPr>
          <p:spPr>
            <a:xfrm>
              <a:off x="5032187" y="1732382"/>
              <a:ext cx="130536" cy="158189"/>
            </a:xfrm>
            <a:custGeom>
              <a:rect b="b" l="l" r="r" t="t"/>
              <a:pathLst>
                <a:path extrusionOk="0" h="4502" w="3715">
                  <a:moveTo>
                    <a:pt x="662" y="1"/>
                  </a:moveTo>
                  <a:cubicBezTo>
                    <a:pt x="258" y="342"/>
                    <a:pt x="1" y="852"/>
                    <a:pt x="1" y="1420"/>
                  </a:cubicBezTo>
                  <a:lnTo>
                    <a:pt x="1" y="2162"/>
                  </a:lnTo>
                  <a:lnTo>
                    <a:pt x="628" y="2779"/>
                  </a:lnTo>
                  <a:lnTo>
                    <a:pt x="628" y="4501"/>
                  </a:lnTo>
                  <a:lnTo>
                    <a:pt x="3085" y="4501"/>
                  </a:lnTo>
                  <a:lnTo>
                    <a:pt x="3085" y="2779"/>
                  </a:lnTo>
                  <a:lnTo>
                    <a:pt x="3713" y="2162"/>
                  </a:lnTo>
                  <a:lnTo>
                    <a:pt x="3713" y="1420"/>
                  </a:lnTo>
                  <a:cubicBezTo>
                    <a:pt x="3714" y="852"/>
                    <a:pt x="3455" y="342"/>
                    <a:pt x="3051" y="1"/>
                  </a:cubicBezTo>
                  <a:cubicBezTo>
                    <a:pt x="2719" y="328"/>
                    <a:pt x="2287" y="492"/>
                    <a:pt x="1856" y="492"/>
                  </a:cubicBezTo>
                  <a:cubicBezTo>
                    <a:pt x="1425" y="492"/>
                    <a:pt x="994" y="329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7"/>
            <p:cNvSpPr/>
            <p:nvPr/>
          </p:nvSpPr>
          <p:spPr>
            <a:xfrm>
              <a:off x="5059735" y="1652127"/>
              <a:ext cx="75862" cy="75932"/>
            </a:xfrm>
            <a:custGeom>
              <a:rect b="b" l="l" r="r" t="t"/>
              <a:pathLst>
                <a:path extrusionOk="0" h="2161" w="2159">
                  <a:moveTo>
                    <a:pt x="1079" y="1"/>
                  </a:moveTo>
                  <a:cubicBezTo>
                    <a:pt x="484" y="1"/>
                    <a:pt x="0" y="484"/>
                    <a:pt x="0" y="1080"/>
                  </a:cubicBezTo>
                  <a:cubicBezTo>
                    <a:pt x="0" y="1677"/>
                    <a:pt x="484" y="2160"/>
                    <a:pt x="1079" y="2160"/>
                  </a:cubicBezTo>
                  <a:cubicBezTo>
                    <a:pt x="1675" y="2160"/>
                    <a:pt x="2158" y="1677"/>
                    <a:pt x="2158" y="1080"/>
                  </a:cubicBezTo>
                  <a:cubicBezTo>
                    <a:pt x="2158" y="484"/>
                    <a:pt x="1675" y="1"/>
                    <a:pt x="1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2" name="Google Shape;101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58"/>
          <p:cNvSpPr/>
          <p:nvPr/>
        </p:nvSpPr>
        <p:spPr>
          <a:xfrm>
            <a:off x="6366850" y="0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58"/>
          <p:cNvSpPr/>
          <p:nvPr/>
        </p:nvSpPr>
        <p:spPr>
          <a:xfrm rot="10800000">
            <a:off x="-1465862" y="161225"/>
            <a:ext cx="4358174" cy="4821045"/>
          </a:xfrm>
          <a:custGeom>
            <a:rect b="b" l="l" r="r" t="t"/>
            <a:pathLst>
              <a:path extrusionOk="0" h="141245" w="127684">
                <a:moveTo>
                  <a:pt x="71170" y="25334"/>
                </a:moveTo>
                <a:cubicBezTo>
                  <a:pt x="70870" y="25334"/>
                  <a:pt x="70569" y="25450"/>
                  <a:pt x="70343" y="25682"/>
                </a:cubicBezTo>
                <a:cubicBezTo>
                  <a:pt x="69962" y="26051"/>
                  <a:pt x="69902" y="26623"/>
                  <a:pt x="70152" y="27075"/>
                </a:cubicBezTo>
                <a:lnTo>
                  <a:pt x="61592" y="35648"/>
                </a:lnTo>
                <a:lnTo>
                  <a:pt x="54412" y="34183"/>
                </a:lnTo>
                <a:lnTo>
                  <a:pt x="46233" y="42375"/>
                </a:lnTo>
                <a:cubicBezTo>
                  <a:pt x="46059" y="42281"/>
                  <a:pt x="45865" y="42234"/>
                  <a:pt x="45672" y="42234"/>
                </a:cubicBezTo>
                <a:cubicBezTo>
                  <a:pt x="45373" y="42234"/>
                  <a:pt x="45075" y="42346"/>
                  <a:pt x="44852" y="42577"/>
                </a:cubicBezTo>
                <a:cubicBezTo>
                  <a:pt x="44387" y="43030"/>
                  <a:pt x="44387" y="43768"/>
                  <a:pt x="44852" y="44232"/>
                </a:cubicBezTo>
                <a:cubicBezTo>
                  <a:pt x="45078" y="44458"/>
                  <a:pt x="45375" y="44572"/>
                  <a:pt x="45675" y="44572"/>
                </a:cubicBezTo>
                <a:cubicBezTo>
                  <a:pt x="45974" y="44572"/>
                  <a:pt x="46274" y="44458"/>
                  <a:pt x="46507" y="44232"/>
                </a:cubicBezTo>
                <a:cubicBezTo>
                  <a:pt x="46876" y="43851"/>
                  <a:pt x="46935" y="43280"/>
                  <a:pt x="46697" y="42839"/>
                </a:cubicBezTo>
                <a:lnTo>
                  <a:pt x="54627" y="34886"/>
                </a:lnTo>
                <a:lnTo>
                  <a:pt x="61806" y="36350"/>
                </a:lnTo>
                <a:lnTo>
                  <a:pt x="70605" y="27528"/>
                </a:lnTo>
                <a:cubicBezTo>
                  <a:pt x="70783" y="27627"/>
                  <a:pt x="70980" y="27675"/>
                  <a:pt x="71176" y="27675"/>
                </a:cubicBezTo>
                <a:cubicBezTo>
                  <a:pt x="71477" y="27675"/>
                  <a:pt x="71774" y="27561"/>
                  <a:pt x="71998" y="27337"/>
                </a:cubicBezTo>
                <a:cubicBezTo>
                  <a:pt x="72462" y="26873"/>
                  <a:pt x="72462" y="26135"/>
                  <a:pt x="71998" y="25682"/>
                </a:cubicBezTo>
                <a:cubicBezTo>
                  <a:pt x="71772" y="25450"/>
                  <a:pt x="71471" y="25334"/>
                  <a:pt x="71170" y="25334"/>
                </a:cubicBezTo>
                <a:close/>
                <a:moveTo>
                  <a:pt x="61651" y="46125"/>
                </a:moveTo>
                <a:cubicBezTo>
                  <a:pt x="62008" y="46125"/>
                  <a:pt x="62354" y="46268"/>
                  <a:pt x="62616" y="46530"/>
                </a:cubicBezTo>
                <a:cubicBezTo>
                  <a:pt x="62866" y="46792"/>
                  <a:pt x="63009" y="47125"/>
                  <a:pt x="63009" y="47495"/>
                </a:cubicBezTo>
                <a:cubicBezTo>
                  <a:pt x="63009" y="47864"/>
                  <a:pt x="62866" y="48197"/>
                  <a:pt x="62616" y="48459"/>
                </a:cubicBezTo>
                <a:cubicBezTo>
                  <a:pt x="62354" y="48721"/>
                  <a:pt x="62008" y="48864"/>
                  <a:pt x="61639" y="48864"/>
                </a:cubicBezTo>
                <a:cubicBezTo>
                  <a:pt x="61354" y="48864"/>
                  <a:pt x="61068" y="48769"/>
                  <a:pt x="60842" y="48590"/>
                </a:cubicBezTo>
                <a:lnTo>
                  <a:pt x="60544" y="48304"/>
                </a:lnTo>
                <a:cubicBezTo>
                  <a:pt x="60377" y="48066"/>
                  <a:pt x="60282" y="47792"/>
                  <a:pt x="60282" y="47495"/>
                </a:cubicBezTo>
                <a:cubicBezTo>
                  <a:pt x="60282" y="47125"/>
                  <a:pt x="60425" y="46792"/>
                  <a:pt x="60675" y="46530"/>
                </a:cubicBezTo>
                <a:cubicBezTo>
                  <a:pt x="60937" y="46268"/>
                  <a:pt x="61282" y="46125"/>
                  <a:pt x="61651" y="46125"/>
                </a:cubicBezTo>
                <a:close/>
                <a:moveTo>
                  <a:pt x="29826" y="52614"/>
                </a:moveTo>
                <a:cubicBezTo>
                  <a:pt x="30195" y="52614"/>
                  <a:pt x="30540" y="52757"/>
                  <a:pt x="30790" y="53019"/>
                </a:cubicBezTo>
                <a:cubicBezTo>
                  <a:pt x="31052" y="53281"/>
                  <a:pt x="31195" y="53614"/>
                  <a:pt x="31195" y="53983"/>
                </a:cubicBezTo>
                <a:cubicBezTo>
                  <a:pt x="31195" y="54353"/>
                  <a:pt x="31052" y="54686"/>
                  <a:pt x="30790" y="54948"/>
                </a:cubicBezTo>
                <a:cubicBezTo>
                  <a:pt x="30540" y="55210"/>
                  <a:pt x="30195" y="55353"/>
                  <a:pt x="29826" y="55353"/>
                </a:cubicBezTo>
                <a:cubicBezTo>
                  <a:pt x="29469" y="55353"/>
                  <a:pt x="29123" y="55210"/>
                  <a:pt x="28861" y="54948"/>
                </a:cubicBezTo>
                <a:cubicBezTo>
                  <a:pt x="28611" y="54698"/>
                  <a:pt x="28469" y="54353"/>
                  <a:pt x="28469" y="53983"/>
                </a:cubicBezTo>
                <a:cubicBezTo>
                  <a:pt x="28469" y="53614"/>
                  <a:pt x="28611" y="53281"/>
                  <a:pt x="28861" y="53019"/>
                </a:cubicBezTo>
                <a:cubicBezTo>
                  <a:pt x="29123" y="52757"/>
                  <a:pt x="29469" y="52614"/>
                  <a:pt x="29826" y="52614"/>
                </a:cubicBezTo>
                <a:close/>
                <a:moveTo>
                  <a:pt x="102752" y="1"/>
                </a:moveTo>
                <a:lnTo>
                  <a:pt x="61508" y="41089"/>
                </a:lnTo>
                <a:lnTo>
                  <a:pt x="54900" y="39446"/>
                </a:lnTo>
                <a:lnTo>
                  <a:pt x="38696" y="55686"/>
                </a:lnTo>
                <a:lnTo>
                  <a:pt x="31838" y="54114"/>
                </a:lnTo>
                <a:cubicBezTo>
                  <a:pt x="31838" y="54079"/>
                  <a:pt x="31838" y="54031"/>
                  <a:pt x="31838" y="53983"/>
                </a:cubicBezTo>
                <a:cubicBezTo>
                  <a:pt x="31838" y="53448"/>
                  <a:pt x="31636" y="52936"/>
                  <a:pt x="31255" y="52555"/>
                </a:cubicBezTo>
                <a:cubicBezTo>
                  <a:pt x="30874" y="52186"/>
                  <a:pt x="30362" y="51971"/>
                  <a:pt x="29826" y="51971"/>
                </a:cubicBezTo>
                <a:cubicBezTo>
                  <a:pt x="29290" y="51971"/>
                  <a:pt x="28790" y="52186"/>
                  <a:pt x="28409" y="52555"/>
                </a:cubicBezTo>
                <a:cubicBezTo>
                  <a:pt x="28028" y="52936"/>
                  <a:pt x="27814" y="53448"/>
                  <a:pt x="27814" y="53983"/>
                </a:cubicBezTo>
                <a:cubicBezTo>
                  <a:pt x="27814" y="54519"/>
                  <a:pt x="28028" y="55031"/>
                  <a:pt x="28409" y="55400"/>
                </a:cubicBezTo>
                <a:cubicBezTo>
                  <a:pt x="28790" y="55781"/>
                  <a:pt x="29290" y="55996"/>
                  <a:pt x="29826" y="55996"/>
                </a:cubicBezTo>
                <a:cubicBezTo>
                  <a:pt x="30362" y="55996"/>
                  <a:pt x="30874" y="55781"/>
                  <a:pt x="31255" y="55412"/>
                </a:cubicBezTo>
                <a:cubicBezTo>
                  <a:pt x="31445" y="55222"/>
                  <a:pt x="31588" y="54995"/>
                  <a:pt x="31695" y="54745"/>
                </a:cubicBezTo>
                <a:lnTo>
                  <a:pt x="38898" y="56389"/>
                </a:lnTo>
                <a:lnTo>
                  <a:pt x="55103" y="40172"/>
                </a:lnTo>
                <a:lnTo>
                  <a:pt x="61711" y="41803"/>
                </a:lnTo>
                <a:lnTo>
                  <a:pt x="103204" y="465"/>
                </a:lnTo>
                <a:lnTo>
                  <a:pt x="102752" y="1"/>
                </a:lnTo>
                <a:close/>
                <a:moveTo>
                  <a:pt x="83684" y="39547"/>
                </a:moveTo>
                <a:cubicBezTo>
                  <a:pt x="83383" y="39547"/>
                  <a:pt x="83083" y="39660"/>
                  <a:pt x="82856" y="39886"/>
                </a:cubicBezTo>
                <a:cubicBezTo>
                  <a:pt x="82475" y="40267"/>
                  <a:pt x="82416" y="40839"/>
                  <a:pt x="82666" y="41280"/>
                </a:cubicBezTo>
                <a:lnTo>
                  <a:pt x="68843" y="55115"/>
                </a:lnTo>
                <a:lnTo>
                  <a:pt x="62604" y="57496"/>
                </a:lnTo>
                <a:cubicBezTo>
                  <a:pt x="62556" y="57436"/>
                  <a:pt x="62509" y="57377"/>
                  <a:pt x="62449" y="57317"/>
                </a:cubicBezTo>
                <a:cubicBezTo>
                  <a:pt x="62223" y="57085"/>
                  <a:pt x="61922" y="56969"/>
                  <a:pt x="61621" y="56969"/>
                </a:cubicBezTo>
                <a:cubicBezTo>
                  <a:pt x="61321" y="56969"/>
                  <a:pt x="61020" y="57085"/>
                  <a:pt x="60794" y="57317"/>
                </a:cubicBezTo>
                <a:cubicBezTo>
                  <a:pt x="60342" y="57770"/>
                  <a:pt x="60342" y="58520"/>
                  <a:pt x="60794" y="58972"/>
                </a:cubicBezTo>
                <a:cubicBezTo>
                  <a:pt x="61026" y="59198"/>
                  <a:pt x="61327" y="59311"/>
                  <a:pt x="61626" y="59311"/>
                </a:cubicBezTo>
                <a:cubicBezTo>
                  <a:pt x="61925" y="59311"/>
                  <a:pt x="62223" y="59198"/>
                  <a:pt x="62449" y="58972"/>
                </a:cubicBezTo>
                <a:cubicBezTo>
                  <a:pt x="62687" y="58734"/>
                  <a:pt x="62794" y="58424"/>
                  <a:pt x="62794" y="58127"/>
                </a:cubicBezTo>
                <a:lnTo>
                  <a:pt x="69200" y="55674"/>
                </a:lnTo>
                <a:lnTo>
                  <a:pt x="83118" y="41744"/>
                </a:lnTo>
                <a:cubicBezTo>
                  <a:pt x="83296" y="41838"/>
                  <a:pt x="83491" y="41885"/>
                  <a:pt x="83685" y="41885"/>
                </a:cubicBezTo>
                <a:cubicBezTo>
                  <a:pt x="83984" y="41885"/>
                  <a:pt x="84280" y="41772"/>
                  <a:pt x="84511" y="41541"/>
                </a:cubicBezTo>
                <a:cubicBezTo>
                  <a:pt x="84964" y="41089"/>
                  <a:pt x="84964" y="40351"/>
                  <a:pt x="84511" y="39886"/>
                </a:cubicBezTo>
                <a:cubicBezTo>
                  <a:pt x="84285" y="39660"/>
                  <a:pt x="83984" y="39547"/>
                  <a:pt x="83684" y="39547"/>
                </a:cubicBezTo>
                <a:close/>
                <a:moveTo>
                  <a:pt x="74993" y="61984"/>
                </a:moveTo>
                <a:cubicBezTo>
                  <a:pt x="75345" y="61984"/>
                  <a:pt x="75663" y="62126"/>
                  <a:pt x="75915" y="62377"/>
                </a:cubicBezTo>
                <a:cubicBezTo>
                  <a:pt x="76451" y="62913"/>
                  <a:pt x="76451" y="63770"/>
                  <a:pt x="75915" y="64306"/>
                </a:cubicBezTo>
                <a:cubicBezTo>
                  <a:pt x="75653" y="64568"/>
                  <a:pt x="75320" y="64711"/>
                  <a:pt x="74951" y="64711"/>
                </a:cubicBezTo>
                <a:cubicBezTo>
                  <a:pt x="74581" y="64711"/>
                  <a:pt x="74236" y="64568"/>
                  <a:pt x="73986" y="64306"/>
                </a:cubicBezTo>
                <a:cubicBezTo>
                  <a:pt x="73724" y="64056"/>
                  <a:pt x="73581" y="63711"/>
                  <a:pt x="73581" y="63342"/>
                </a:cubicBezTo>
                <a:cubicBezTo>
                  <a:pt x="73581" y="62985"/>
                  <a:pt x="73724" y="62639"/>
                  <a:pt x="73986" y="62377"/>
                </a:cubicBezTo>
                <a:cubicBezTo>
                  <a:pt x="74236" y="62127"/>
                  <a:pt x="74581" y="61984"/>
                  <a:pt x="74951" y="61984"/>
                </a:cubicBezTo>
                <a:cubicBezTo>
                  <a:pt x="74965" y="61984"/>
                  <a:pt x="74979" y="61984"/>
                  <a:pt x="74993" y="61984"/>
                </a:cubicBezTo>
                <a:close/>
                <a:moveTo>
                  <a:pt x="100513" y="20063"/>
                </a:moveTo>
                <a:lnTo>
                  <a:pt x="89167" y="31433"/>
                </a:lnTo>
                <a:lnTo>
                  <a:pt x="88893" y="39696"/>
                </a:lnTo>
                <a:lnTo>
                  <a:pt x="74736" y="53876"/>
                </a:lnTo>
                <a:lnTo>
                  <a:pt x="74736" y="61342"/>
                </a:lnTo>
                <a:cubicBezTo>
                  <a:pt x="74284" y="61389"/>
                  <a:pt x="73855" y="61592"/>
                  <a:pt x="73522" y="61925"/>
                </a:cubicBezTo>
                <a:cubicBezTo>
                  <a:pt x="73153" y="62306"/>
                  <a:pt x="72938" y="62806"/>
                  <a:pt x="72938" y="63342"/>
                </a:cubicBezTo>
                <a:cubicBezTo>
                  <a:pt x="72938" y="63878"/>
                  <a:pt x="73153" y="64390"/>
                  <a:pt x="73534" y="64771"/>
                </a:cubicBezTo>
                <a:cubicBezTo>
                  <a:pt x="73903" y="65140"/>
                  <a:pt x="74415" y="65354"/>
                  <a:pt x="74951" y="65354"/>
                </a:cubicBezTo>
                <a:cubicBezTo>
                  <a:pt x="75486" y="65354"/>
                  <a:pt x="75986" y="65140"/>
                  <a:pt x="76367" y="64759"/>
                </a:cubicBezTo>
                <a:cubicBezTo>
                  <a:pt x="77153" y="63973"/>
                  <a:pt x="77153" y="62699"/>
                  <a:pt x="76367" y="61913"/>
                </a:cubicBezTo>
                <a:cubicBezTo>
                  <a:pt x="76094" y="61639"/>
                  <a:pt x="75760" y="61461"/>
                  <a:pt x="75391" y="61377"/>
                </a:cubicBezTo>
                <a:lnTo>
                  <a:pt x="75379" y="54150"/>
                </a:lnTo>
                <a:lnTo>
                  <a:pt x="89536" y="39970"/>
                </a:lnTo>
                <a:lnTo>
                  <a:pt x="89798" y="31707"/>
                </a:lnTo>
                <a:lnTo>
                  <a:pt x="100978" y="20527"/>
                </a:lnTo>
                <a:lnTo>
                  <a:pt x="100513" y="20063"/>
                </a:lnTo>
                <a:close/>
                <a:moveTo>
                  <a:pt x="62639" y="65997"/>
                </a:moveTo>
                <a:cubicBezTo>
                  <a:pt x="61485" y="65997"/>
                  <a:pt x="60556" y="66937"/>
                  <a:pt x="60556" y="68092"/>
                </a:cubicBezTo>
                <a:cubicBezTo>
                  <a:pt x="60556" y="69247"/>
                  <a:pt x="61485" y="70176"/>
                  <a:pt x="62639" y="70176"/>
                </a:cubicBezTo>
                <a:cubicBezTo>
                  <a:pt x="63794" y="70176"/>
                  <a:pt x="64723" y="69247"/>
                  <a:pt x="64723" y="68092"/>
                </a:cubicBezTo>
                <a:cubicBezTo>
                  <a:pt x="64723" y="66937"/>
                  <a:pt x="63794" y="65997"/>
                  <a:pt x="62639" y="65997"/>
                </a:cubicBezTo>
                <a:close/>
                <a:moveTo>
                  <a:pt x="62639" y="64294"/>
                </a:moveTo>
                <a:cubicBezTo>
                  <a:pt x="64735" y="64294"/>
                  <a:pt x="66438" y="65997"/>
                  <a:pt x="66438" y="68092"/>
                </a:cubicBezTo>
                <a:cubicBezTo>
                  <a:pt x="66438" y="70188"/>
                  <a:pt x="64735" y="71890"/>
                  <a:pt x="62639" y="71890"/>
                </a:cubicBezTo>
                <a:cubicBezTo>
                  <a:pt x="60544" y="71890"/>
                  <a:pt x="58841" y="70188"/>
                  <a:pt x="58841" y="68092"/>
                </a:cubicBezTo>
                <a:cubicBezTo>
                  <a:pt x="58841" y="65997"/>
                  <a:pt x="60544" y="64294"/>
                  <a:pt x="62639" y="64294"/>
                </a:cubicBezTo>
                <a:close/>
                <a:moveTo>
                  <a:pt x="62639" y="63651"/>
                </a:moveTo>
                <a:cubicBezTo>
                  <a:pt x="60187" y="63651"/>
                  <a:pt x="58198" y="65640"/>
                  <a:pt x="58198" y="68092"/>
                </a:cubicBezTo>
                <a:cubicBezTo>
                  <a:pt x="58198" y="70545"/>
                  <a:pt x="60187" y="72533"/>
                  <a:pt x="62639" y="72533"/>
                </a:cubicBezTo>
                <a:cubicBezTo>
                  <a:pt x="65092" y="72533"/>
                  <a:pt x="67081" y="70545"/>
                  <a:pt x="67081" y="68092"/>
                </a:cubicBezTo>
                <a:cubicBezTo>
                  <a:pt x="67081" y="65640"/>
                  <a:pt x="65092" y="63651"/>
                  <a:pt x="62639" y="63651"/>
                </a:cubicBezTo>
                <a:close/>
                <a:moveTo>
                  <a:pt x="46995" y="70783"/>
                </a:moveTo>
                <a:cubicBezTo>
                  <a:pt x="47364" y="70783"/>
                  <a:pt x="47697" y="70926"/>
                  <a:pt x="47959" y="71176"/>
                </a:cubicBezTo>
                <a:cubicBezTo>
                  <a:pt x="48221" y="71438"/>
                  <a:pt x="48364" y="71783"/>
                  <a:pt x="48364" y="72140"/>
                </a:cubicBezTo>
                <a:cubicBezTo>
                  <a:pt x="48364" y="72510"/>
                  <a:pt x="48221" y="72855"/>
                  <a:pt x="47959" y="73105"/>
                </a:cubicBezTo>
                <a:cubicBezTo>
                  <a:pt x="47697" y="73367"/>
                  <a:pt x="47364" y="73510"/>
                  <a:pt x="46995" y="73510"/>
                </a:cubicBezTo>
                <a:cubicBezTo>
                  <a:pt x="46626" y="73510"/>
                  <a:pt x="46292" y="73367"/>
                  <a:pt x="46030" y="73117"/>
                </a:cubicBezTo>
                <a:cubicBezTo>
                  <a:pt x="45768" y="72855"/>
                  <a:pt x="45625" y="72510"/>
                  <a:pt x="45625" y="72152"/>
                </a:cubicBezTo>
                <a:cubicBezTo>
                  <a:pt x="45625" y="71783"/>
                  <a:pt x="45768" y="71438"/>
                  <a:pt x="46030" y="71176"/>
                </a:cubicBezTo>
                <a:cubicBezTo>
                  <a:pt x="46280" y="70926"/>
                  <a:pt x="46626" y="70783"/>
                  <a:pt x="46995" y="70783"/>
                </a:cubicBezTo>
                <a:close/>
                <a:moveTo>
                  <a:pt x="62639" y="62604"/>
                </a:moveTo>
                <a:cubicBezTo>
                  <a:pt x="65664" y="62604"/>
                  <a:pt x="68128" y="65068"/>
                  <a:pt x="68128" y="68092"/>
                </a:cubicBezTo>
                <a:cubicBezTo>
                  <a:pt x="68128" y="71128"/>
                  <a:pt x="65664" y="73581"/>
                  <a:pt x="62639" y="73581"/>
                </a:cubicBezTo>
                <a:cubicBezTo>
                  <a:pt x="59615" y="73581"/>
                  <a:pt x="57151" y="71117"/>
                  <a:pt x="57151" y="68092"/>
                </a:cubicBezTo>
                <a:cubicBezTo>
                  <a:pt x="57151" y="65068"/>
                  <a:pt x="59615" y="62604"/>
                  <a:pt x="62639" y="62604"/>
                </a:cubicBezTo>
                <a:close/>
                <a:moveTo>
                  <a:pt x="62639" y="61949"/>
                </a:moveTo>
                <a:cubicBezTo>
                  <a:pt x="59258" y="61949"/>
                  <a:pt x="56496" y="64711"/>
                  <a:pt x="56496" y="68092"/>
                </a:cubicBezTo>
                <a:cubicBezTo>
                  <a:pt x="56496" y="71474"/>
                  <a:pt x="59258" y="74236"/>
                  <a:pt x="62639" y="74236"/>
                </a:cubicBezTo>
                <a:cubicBezTo>
                  <a:pt x="66021" y="74236"/>
                  <a:pt x="68783" y="71474"/>
                  <a:pt x="68783" y="68092"/>
                </a:cubicBezTo>
                <a:cubicBezTo>
                  <a:pt x="68783" y="64711"/>
                  <a:pt x="66021" y="61949"/>
                  <a:pt x="62639" y="61949"/>
                </a:cubicBezTo>
                <a:close/>
                <a:moveTo>
                  <a:pt x="127231" y="31362"/>
                </a:moveTo>
                <a:lnTo>
                  <a:pt x="108455" y="50138"/>
                </a:lnTo>
                <a:lnTo>
                  <a:pt x="108836" y="52960"/>
                </a:lnTo>
                <a:lnTo>
                  <a:pt x="104240" y="57543"/>
                </a:lnTo>
                <a:lnTo>
                  <a:pt x="101275" y="57543"/>
                </a:lnTo>
                <a:lnTo>
                  <a:pt x="89655" y="69164"/>
                </a:lnTo>
                <a:lnTo>
                  <a:pt x="86416" y="69164"/>
                </a:lnTo>
                <a:lnTo>
                  <a:pt x="78939" y="76641"/>
                </a:lnTo>
                <a:cubicBezTo>
                  <a:pt x="78755" y="76534"/>
                  <a:pt x="78549" y="76481"/>
                  <a:pt x="78343" y="76481"/>
                </a:cubicBezTo>
                <a:cubicBezTo>
                  <a:pt x="78043" y="76481"/>
                  <a:pt x="77743" y="76594"/>
                  <a:pt x="77510" y="76820"/>
                </a:cubicBezTo>
                <a:cubicBezTo>
                  <a:pt x="77058" y="77284"/>
                  <a:pt x="77058" y="78022"/>
                  <a:pt x="77522" y="78475"/>
                </a:cubicBezTo>
                <a:cubicBezTo>
                  <a:pt x="77749" y="78707"/>
                  <a:pt x="78046" y="78823"/>
                  <a:pt x="78345" y="78823"/>
                </a:cubicBezTo>
                <a:cubicBezTo>
                  <a:pt x="78644" y="78823"/>
                  <a:pt x="78945" y="78707"/>
                  <a:pt x="79177" y="78475"/>
                </a:cubicBezTo>
                <a:cubicBezTo>
                  <a:pt x="79546" y="78105"/>
                  <a:pt x="79606" y="77558"/>
                  <a:pt x="79380" y="77117"/>
                </a:cubicBezTo>
                <a:lnTo>
                  <a:pt x="86690" y="69807"/>
                </a:lnTo>
                <a:lnTo>
                  <a:pt x="89929" y="69807"/>
                </a:lnTo>
                <a:lnTo>
                  <a:pt x="101537" y="58198"/>
                </a:lnTo>
                <a:lnTo>
                  <a:pt x="104514" y="58198"/>
                </a:lnTo>
                <a:lnTo>
                  <a:pt x="109514" y="53186"/>
                </a:lnTo>
                <a:lnTo>
                  <a:pt x="109133" y="50364"/>
                </a:lnTo>
                <a:lnTo>
                  <a:pt x="127683" y="31814"/>
                </a:lnTo>
                <a:lnTo>
                  <a:pt x="127231" y="31362"/>
                </a:lnTo>
                <a:close/>
                <a:moveTo>
                  <a:pt x="54924" y="76581"/>
                </a:moveTo>
                <a:lnTo>
                  <a:pt x="54924" y="78915"/>
                </a:lnTo>
                <a:lnTo>
                  <a:pt x="57270" y="78915"/>
                </a:lnTo>
                <a:lnTo>
                  <a:pt x="57270" y="76581"/>
                </a:lnTo>
                <a:close/>
                <a:moveTo>
                  <a:pt x="59127" y="76581"/>
                </a:moveTo>
                <a:lnTo>
                  <a:pt x="59127" y="78915"/>
                </a:lnTo>
                <a:lnTo>
                  <a:pt x="61473" y="78915"/>
                </a:lnTo>
                <a:lnTo>
                  <a:pt x="61473" y="76581"/>
                </a:lnTo>
                <a:close/>
                <a:moveTo>
                  <a:pt x="68295" y="76748"/>
                </a:moveTo>
                <a:cubicBezTo>
                  <a:pt x="68664" y="76748"/>
                  <a:pt x="68997" y="76891"/>
                  <a:pt x="69259" y="77141"/>
                </a:cubicBezTo>
                <a:cubicBezTo>
                  <a:pt x="69521" y="77403"/>
                  <a:pt x="69664" y="77748"/>
                  <a:pt x="69664" y="78105"/>
                </a:cubicBezTo>
                <a:cubicBezTo>
                  <a:pt x="69664" y="78475"/>
                  <a:pt x="69521" y="78820"/>
                  <a:pt x="69259" y="79082"/>
                </a:cubicBezTo>
                <a:cubicBezTo>
                  <a:pt x="69009" y="79332"/>
                  <a:pt x="68664" y="79475"/>
                  <a:pt x="68295" y="79475"/>
                </a:cubicBezTo>
                <a:cubicBezTo>
                  <a:pt x="67926" y="79475"/>
                  <a:pt x="67592" y="79332"/>
                  <a:pt x="67331" y="79082"/>
                </a:cubicBezTo>
                <a:cubicBezTo>
                  <a:pt x="66795" y="78546"/>
                  <a:pt x="66795" y="77677"/>
                  <a:pt x="67331" y="77141"/>
                </a:cubicBezTo>
                <a:cubicBezTo>
                  <a:pt x="67581" y="76891"/>
                  <a:pt x="67926" y="76748"/>
                  <a:pt x="68295" y="76748"/>
                </a:cubicBezTo>
                <a:close/>
                <a:moveTo>
                  <a:pt x="106347" y="23599"/>
                </a:moveTo>
                <a:lnTo>
                  <a:pt x="94989" y="34969"/>
                </a:lnTo>
                <a:lnTo>
                  <a:pt x="94727" y="43232"/>
                </a:lnTo>
                <a:lnTo>
                  <a:pt x="80570" y="57412"/>
                </a:lnTo>
                <a:lnTo>
                  <a:pt x="80570" y="65032"/>
                </a:lnTo>
                <a:lnTo>
                  <a:pt x="69271" y="76355"/>
                </a:lnTo>
                <a:cubicBezTo>
                  <a:pt x="68974" y="76189"/>
                  <a:pt x="68640" y="76093"/>
                  <a:pt x="68295" y="76093"/>
                </a:cubicBezTo>
                <a:cubicBezTo>
                  <a:pt x="67759" y="76093"/>
                  <a:pt x="67247" y="76308"/>
                  <a:pt x="66866" y="76689"/>
                </a:cubicBezTo>
                <a:cubicBezTo>
                  <a:pt x="66092" y="77474"/>
                  <a:pt x="66092" y="78748"/>
                  <a:pt x="66878" y="79534"/>
                </a:cubicBezTo>
                <a:cubicBezTo>
                  <a:pt x="67259" y="79915"/>
                  <a:pt x="67759" y="80118"/>
                  <a:pt x="68295" y="80118"/>
                </a:cubicBezTo>
                <a:cubicBezTo>
                  <a:pt x="68831" y="80118"/>
                  <a:pt x="69343" y="79915"/>
                  <a:pt x="69724" y="79534"/>
                </a:cubicBezTo>
                <a:cubicBezTo>
                  <a:pt x="70105" y="79153"/>
                  <a:pt x="70307" y="78641"/>
                  <a:pt x="70307" y="78105"/>
                </a:cubicBezTo>
                <a:cubicBezTo>
                  <a:pt x="70307" y="77605"/>
                  <a:pt x="70117" y="77129"/>
                  <a:pt x="69783" y="76748"/>
                </a:cubicBezTo>
                <a:lnTo>
                  <a:pt x="81225" y="65294"/>
                </a:lnTo>
                <a:lnTo>
                  <a:pt x="81213" y="57686"/>
                </a:lnTo>
                <a:lnTo>
                  <a:pt x="95370" y="43506"/>
                </a:lnTo>
                <a:lnTo>
                  <a:pt x="95632" y="35243"/>
                </a:lnTo>
                <a:lnTo>
                  <a:pt x="106812" y="24063"/>
                </a:lnTo>
                <a:lnTo>
                  <a:pt x="106347" y="23599"/>
                </a:lnTo>
                <a:close/>
                <a:moveTo>
                  <a:pt x="54924" y="80487"/>
                </a:moveTo>
                <a:lnTo>
                  <a:pt x="54924" y="82820"/>
                </a:lnTo>
                <a:lnTo>
                  <a:pt x="57270" y="82820"/>
                </a:lnTo>
                <a:lnTo>
                  <a:pt x="57270" y="80487"/>
                </a:lnTo>
                <a:close/>
                <a:moveTo>
                  <a:pt x="59127" y="80487"/>
                </a:moveTo>
                <a:lnTo>
                  <a:pt x="59127" y="82820"/>
                </a:lnTo>
                <a:lnTo>
                  <a:pt x="61473" y="82820"/>
                </a:lnTo>
                <a:lnTo>
                  <a:pt x="61473" y="80487"/>
                </a:lnTo>
                <a:close/>
                <a:moveTo>
                  <a:pt x="54924" y="84392"/>
                </a:moveTo>
                <a:lnTo>
                  <a:pt x="54924" y="86726"/>
                </a:lnTo>
                <a:lnTo>
                  <a:pt x="57270" y="86726"/>
                </a:lnTo>
                <a:lnTo>
                  <a:pt x="57270" y="84392"/>
                </a:lnTo>
                <a:close/>
                <a:moveTo>
                  <a:pt x="71272" y="87404"/>
                </a:moveTo>
                <a:cubicBezTo>
                  <a:pt x="71641" y="87404"/>
                  <a:pt x="71974" y="87547"/>
                  <a:pt x="72236" y="87797"/>
                </a:cubicBezTo>
                <a:cubicBezTo>
                  <a:pt x="72498" y="88059"/>
                  <a:pt x="72641" y="88404"/>
                  <a:pt x="72641" y="88762"/>
                </a:cubicBezTo>
                <a:cubicBezTo>
                  <a:pt x="72641" y="89131"/>
                  <a:pt x="72498" y="89476"/>
                  <a:pt x="72236" y="89738"/>
                </a:cubicBezTo>
                <a:cubicBezTo>
                  <a:pt x="71974" y="89988"/>
                  <a:pt x="71641" y="90131"/>
                  <a:pt x="71272" y="90131"/>
                </a:cubicBezTo>
                <a:cubicBezTo>
                  <a:pt x="70902" y="90131"/>
                  <a:pt x="70569" y="89988"/>
                  <a:pt x="70307" y="89738"/>
                </a:cubicBezTo>
                <a:cubicBezTo>
                  <a:pt x="70045" y="89476"/>
                  <a:pt x="69902" y="89131"/>
                  <a:pt x="69902" y="88773"/>
                </a:cubicBezTo>
                <a:cubicBezTo>
                  <a:pt x="69902" y="88404"/>
                  <a:pt x="70045" y="88059"/>
                  <a:pt x="70307" y="87809"/>
                </a:cubicBezTo>
                <a:cubicBezTo>
                  <a:pt x="70569" y="87547"/>
                  <a:pt x="70902" y="87404"/>
                  <a:pt x="71272" y="87404"/>
                </a:cubicBezTo>
                <a:close/>
                <a:moveTo>
                  <a:pt x="54924" y="88285"/>
                </a:moveTo>
                <a:lnTo>
                  <a:pt x="54924" y="90631"/>
                </a:lnTo>
                <a:lnTo>
                  <a:pt x="57270" y="90631"/>
                </a:lnTo>
                <a:lnTo>
                  <a:pt x="57270" y="88285"/>
                </a:lnTo>
                <a:close/>
                <a:moveTo>
                  <a:pt x="61651" y="45482"/>
                </a:moveTo>
                <a:cubicBezTo>
                  <a:pt x="61115" y="45482"/>
                  <a:pt x="60604" y="45685"/>
                  <a:pt x="60223" y="46066"/>
                </a:cubicBezTo>
                <a:cubicBezTo>
                  <a:pt x="59842" y="46447"/>
                  <a:pt x="59639" y="46959"/>
                  <a:pt x="59639" y="47495"/>
                </a:cubicBezTo>
                <a:cubicBezTo>
                  <a:pt x="59639" y="47935"/>
                  <a:pt x="59782" y="48364"/>
                  <a:pt x="60044" y="48709"/>
                </a:cubicBezTo>
                <a:lnTo>
                  <a:pt x="56472" y="52293"/>
                </a:lnTo>
                <a:lnTo>
                  <a:pt x="50948" y="53174"/>
                </a:lnTo>
                <a:lnTo>
                  <a:pt x="47816" y="56293"/>
                </a:lnTo>
                <a:lnTo>
                  <a:pt x="47328" y="61437"/>
                </a:lnTo>
                <a:lnTo>
                  <a:pt x="12371" y="96393"/>
                </a:lnTo>
                <a:lnTo>
                  <a:pt x="12824" y="96858"/>
                </a:lnTo>
                <a:lnTo>
                  <a:pt x="47947" y="61734"/>
                </a:lnTo>
                <a:lnTo>
                  <a:pt x="48435" y="56591"/>
                </a:lnTo>
                <a:lnTo>
                  <a:pt x="51257" y="53781"/>
                </a:lnTo>
                <a:lnTo>
                  <a:pt x="56770" y="52900"/>
                </a:lnTo>
                <a:lnTo>
                  <a:pt x="60520" y="49161"/>
                </a:lnTo>
                <a:cubicBezTo>
                  <a:pt x="60842" y="49388"/>
                  <a:pt x="61235" y="49507"/>
                  <a:pt x="61651" y="49507"/>
                </a:cubicBezTo>
                <a:cubicBezTo>
                  <a:pt x="62187" y="49507"/>
                  <a:pt x="62687" y="49292"/>
                  <a:pt x="63068" y="48911"/>
                </a:cubicBezTo>
                <a:cubicBezTo>
                  <a:pt x="63449" y="48530"/>
                  <a:pt x="63663" y="48030"/>
                  <a:pt x="63663" y="47495"/>
                </a:cubicBezTo>
                <a:cubicBezTo>
                  <a:pt x="63663" y="46959"/>
                  <a:pt x="63449" y="46447"/>
                  <a:pt x="63068" y="46066"/>
                </a:cubicBezTo>
                <a:cubicBezTo>
                  <a:pt x="62687" y="45685"/>
                  <a:pt x="62187" y="45482"/>
                  <a:pt x="61651" y="45482"/>
                </a:cubicBezTo>
                <a:close/>
                <a:moveTo>
                  <a:pt x="69807" y="103120"/>
                </a:moveTo>
                <a:cubicBezTo>
                  <a:pt x="70105" y="103120"/>
                  <a:pt x="70379" y="103228"/>
                  <a:pt x="70617" y="103394"/>
                </a:cubicBezTo>
                <a:lnTo>
                  <a:pt x="70902" y="103680"/>
                </a:lnTo>
                <a:cubicBezTo>
                  <a:pt x="71081" y="103918"/>
                  <a:pt x="71176" y="104192"/>
                  <a:pt x="71176" y="104490"/>
                </a:cubicBezTo>
                <a:cubicBezTo>
                  <a:pt x="71176" y="104859"/>
                  <a:pt x="71033" y="105204"/>
                  <a:pt x="70771" y="105454"/>
                </a:cubicBezTo>
                <a:cubicBezTo>
                  <a:pt x="70521" y="105716"/>
                  <a:pt x="70176" y="105859"/>
                  <a:pt x="69807" y="105859"/>
                </a:cubicBezTo>
                <a:cubicBezTo>
                  <a:pt x="69450" y="105859"/>
                  <a:pt x="69105" y="105716"/>
                  <a:pt x="68843" y="105454"/>
                </a:cubicBezTo>
                <a:cubicBezTo>
                  <a:pt x="68593" y="105204"/>
                  <a:pt x="68450" y="104859"/>
                  <a:pt x="68450" y="104490"/>
                </a:cubicBezTo>
                <a:cubicBezTo>
                  <a:pt x="68450" y="104132"/>
                  <a:pt x="68593" y="103787"/>
                  <a:pt x="68843" y="103525"/>
                </a:cubicBezTo>
                <a:cubicBezTo>
                  <a:pt x="69105" y="103263"/>
                  <a:pt x="69450" y="103120"/>
                  <a:pt x="69807" y="103120"/>
                </a:cubicBezTo>
                <a:close/>
                <a:moveTo>
                  <a:pt x="118635" y="55126"/>
                </a:moveTo>
                <a:lnTo>
                  <a:pt x="83511" y="90250"/>
                </a:lnTo>
                <a:lnTo>
                  <a:pt x="83023" y="95393"/>
                </a:lnTo>
                <a:lnTo>
                  <a:pt x="80201" y="98203"/>
                </a:lnTo>
                <a:lnTo>
                  <a:pt x="74677" y="99084"/>
                </a:lnTo>
                <a:lnTo>
                  <a:pt x="70938" y="102823"/>
                </a:lnTo>
                <a:cubicBezTo>
                  <a:pt x="70605" y="102597"/>
                  <a:pt x="70224" y="102478"/>
                  <a:pt x="69807" y="102478"/>
                </a:cubicBezTo>
                <a:cubicBezTo>
                  <a:pt x="69271" y="102478"/>
                  <a:pt x="68771" y="102692"/>
                  <a:pt x="68390" y="103073"/>
                </a:cubicBezTo>
                <a:cubicBezTo>
                  <a:pt x="68009" y="103442"/>
                  <a:pt x="67795" y="103954"/>
                  <a:pt x="67795" y="104490"/>
                </a:cubicBezTo>
                <a:cubicBezTo>
                  <a:pt x="67795" y="105025"/>
                  <a:pt x="68009" y="105537"/>
                  <a:pt x="68390" y="105907"/>
                </a:cubicBezTo>
                <a:cubicBezTo>
                  <a:pt x="68771" y="106288"/>
                  <a:pt x="69271" y="106502"/>
                  <a:pt x="69807" y="106502"/>
                </a:cubicBezTo>
                <a:cubicBezTo>
                  <a:pt x="70355" y="106502"/>
                  <a:pt x="70855" y="106288"/>
                  <a:pt x="71236" y="105907"/>
                </a:cubicBezTo>
                <a:cubicBezTo>
                  <a:pt x="71617" y="105526"/>
                  <a:pt x="71819" y="105025"/>
                  <a:pt x="71819" y="104490"/>
                </a:cubicBezTo>
                <a:cubicBezTo>
                  <a:pt x="71819" y="104037"/>
                  <a:pt x="71676" y="103621"/>
                  <a:pt x="71402" y="103263"/>
                </a:cubicBezTo>
                <a:lnTo>
                  <a:pt x="74986" y="99691"/>
                </a:lnTo>
                <a:lnTo>
                  <a:pt x="80511" y="98810"/>
                </a:lnTo>
                <a:lnTo>
                  <a:pt x="83642" y="95679"/>
                </a:lnTo>
                <a:lnTo>
                  <a:pt x="84130" y="90547"/>
                </a:lnTo>
                <a:lnTo>
                  <a:pt x="119087" y="55591"/>
                </a:lnTo>
                <a:lnTo>
                  <a:pt x="118635" y="55126"/>
                </a:lnTo>
                <a:close/>
                <a:moveTo>
                  <a:pt x="46020" y="89113"/>
                </a:moveTo>
                <a:cubicBezTo>
                  <a:pt x="45721" y="89113"/>
                  <a:pt x="45423" y="89226"/>
                  <a:pt x="45197" y="89452"/>
                </a:cubicBezTo>
                <a:cubicBezTo>
                  <a:pt x="44816" y="89833"/>
                  <a:pt x="44756" y="90405"/>
                  <a:pt x="45006" y="90857"/>
                </a:cubicBezTo>
                <a:lnTo>
                  <a:pt x="40470" y="95393"/>
                </a:lnTo>
                <a:lnTo>
                  <a:pt x="40922" y="98751"/>
                </a:lnTo>
                <a:lnTo>
                  <a:pt x="30445" y="109216"/>
                </a:lnTo>
                <a:lnTo>
                  <a:pt x="30909" y="109681"/>
                </a:lnTo>
                <a:lnTo>
                  <a:pt x="41601" y="98977"/>
                </a:lnTo>
                <a:lnTo>
                  <a:pt x="41149" y="95620"/>
                </a:lnTo>
                <a:lnTo>
                  <a:pt x="45471" y="91309"/>
                </a:lnTo>
                <a:cubicBezTo>
                  <a:pt x="45644" y="91403"/>
                  <a:pt x="45836" y="91451"/>
                  <a:pt x="46028" y="91451"/>
                </a:cubicBezTo>
                <a:cubicBezTo>
                  <a:pt x="46324" y="91451"/>
                  <a:pt x="46621" y="91338"/>
                  <a:pt x="46852" y="91107"/>
                </a:cubicBezTo>
                <a:cubicBezTo>
                  <a:pt x="47304" y="90655"/>
                  <a:pt x="47304" y="89916"/>
                  <a:pt x="46852" y="89452"/>
                </a:cubicBezTo>
                <a:cubicBezTo>
                  <a:pt x="46620" y="89226"/>
                  <a:pt x="46319" y="89113"/>
                  <a:pt x="46020" y="89113"/>
                </a:cubicBezTo>
                <a:close/>
                <a:moveTo>
                  <a:pt x="46995" y="70128"/>
                </a:moveTo>
                <a:cubicBezTo>
                  <a:pt x="46459" y="70128"/>
                  <a:pt x="45947" y="70343"/>
                  <a:pt x="45566" y="70724"/>
                </a:cubicBezTo>
                <a:cubicBezTo>
                  <a:pt x="45197" y="71105"/>
                  <a:pt x="44983" y="71605"/>
                  <a:pt x="44983" y="72140"/>
                </a:cubicBezTo>
                <a:cubicBezTo>
                  <a:pt x="44983" y="72605"/>
                  <a:pt x="45137" y="73033"/>
                  <a:pt x="45411" y="73379"/>
                </a:cubicBezTo>
                <a:lnTo>
                  <a:pt x="27099" y="91702"/>
                </a:lnTo>
                <a:lnTo>
                  <a:pt x="24278" y="91321"/>
                </a:lnTo>
                <a:lnTo>
                  <a:pt x="19265" y="96334"/>
                </a:lnTo>
                <a:lnTo>
                  <a:pt x="19265" y="99299"/>
                </a:lnTo>
                <a:lnTo>
                  <a:pt x="7656" y="110919"/>
                </a:lnTo>
                <a:lnTo>
                  <a:pt x="7656" y="114158"/>
                </a:lnTo>
                <a:lnTo>
                  <a:pt x="1" y="121801"/>
                </a:lnTo>
                <a:lnTo>
                  <a:pt x="453" y="122266"/>
                </a:lnTo>
                <a:lnTo>
                  <a:pt x="8299" y="114419"/>
                </a:lnTo>
                <a:lnTo>
                  <a:pt x="8299" y="111181"/>
                </a:lnTo>
                <a:lnTo>
                  <a:pt x="19920" y="99560"/>
                </a:lnTo>
                <a:lnTo>
                  <a:pt x="19920" y="96596"/>
                </a:lnTo>
                <a:lnTo>
                  <a:pt x="24504" y="92000"/>
                </a:lnTo>
                <a:lnTo>
                  <a:pt x="27326" y="92381"/>
                </a:lnTo>
                <a:lnTo>
                  <a:pt x="45887" y="73819"/>
                </a:lnTo>
                <a:cubicBezTo>
                  <a:pt x="46209" y="74034"/>
                  <a:pt x="46590" y="74153"/>
                  <a:pt x="46995" y="74153"/>
                </a:cubicBezTo>
                <a:cubicBezTo>
                  <a:pt x="47530" y="74153"/>
                  <a:pt x="48042" y="73950"/>
                  <a:pt x="48423" y="73569"/>
                </a:cubicBezTo>
                <a:cubicBezTo>
                  <a:pt x="48793" y="73188"/>
                  <a:pt x="49007" y="72676"/>
                  <a:pt x="49007" y="72140"/>
                </a:cubicBezTo>
                <a:cubicBezTo>
                  <a:pt x="49007" y="71605"/>
                  <a:pt x="48793" y="71093"/>
                  <a:pt x="48412" y="70724"/>
                </a:cubicBezTo>
                <a:cubicBezTo>
                  <a:pt x="48031" y="70343"/>
                  <a:pt x="47530" y="70128"/>
                  <a:pt x="46995" y="70128"/>
                </a:cubicBezTo>
                <a:close/>
                <a:moveTo>
                  <a:pt x="71272" y="86761"/>
                </a:moveTo>
                <a:cubicBezTo>
                  <a:pt x="70736" y="86761"/>
                  <a:pt x="70236" y="86964"/>
                  <a:pt x="69855" y="87345"/>
                </a:cubicBezTo>
                <a:cubicBezTo>
                  <a:pt x="69474" y="87726"/>
                  <a:pt x="69259" y="88238"/>
                  <a:pt x="69259" y="88773"/>
                </a:cubicBezTo>
                <a:cubicBezTo>
                  <a:pt x="69259" y="89190"/>
                  <a:pt x="69390" y="89583"/>
                  <a:pt x="69628" y="89928"/>
                </a:cubicBezTo>
                <a:lnTo>
                  <a:pt x="64961" y="94584"/>
                </a:lnTo>
                <a:lnTo>
                  <a:pt x="65426" y="97941"/>
                </a:lnTo>
                <a:lnTo>
                  <a:pt x="41030" y="122325"/>
                </a:lnTo>
                <a:lnTo>
                  <a:pt x="41494" y="122778"/>
                </a:lnTo>
                <a:lnTo>
                  <a:pt x="66104" y="98167"/>
                </a:lnTo>
                <a:lnTo>
                  <a:pt x="65652" y="94810"/>
                </a:lnTo>
                <a:lnTo>
                  <a:pt x="70081" y="90381"/>
                </a:lnTo>
                <a:cubicBezTo>
                  <a:pt x="70426" y="90643"/>
                  <a:pt x="70831" y="90774"/>
                  <a:pt x="71272" y="90774"/>
                </a:cubicBezTo>
                <a:cubicBezTo>
                  <a:pt x="71807" y="90774"/>
                  <a:pt x="72319" y="90571"/>
                  <a:pt x="72700" y="90190"/>
                </a:cubicBezTo>
                <a:cubicBezTo>
                  <a:pt x="73081" y="89809"/>
                  <a:pt x="73284" y="89297"/>
                  <a:pt x="73284" y="88762"/>
                </a:cubicBezTo>
                <a:cubicBezTo>
                  <a:pt x="73284" y="88226"/>
                  <a:pt x="73069" y="87726"/>
                  <a:pt x="72700" y="87345"/>
                </a:cubicBezTo>
                <a:cubicBezTo>
                  <a:pt x="72319" y="86964"/>
                  <a:pt x="71807" y="86761"/>
                  <a:pt x="71272" y="86761"/>
                </a:cubicBezTo>
                <a:close/>
                <a:moveTo>
                  <a:pt x="58947" y="93780"/>
                </a:moveTo>
                <a:cubicBezTo>
                  <a:pt x="58648" y="93780"/>
                  <a:pt x="58347" y="93893"/>
                  <a:pt x="58115" y="94119"/>
                </a:cubicBezTo>
                <a:cubicBezTo>
                  <a:pt x="57746" y="94500"/>
                  <a:pt x="57686" y="95048"/>
                  <a:pt x="57913" y="95489"/>
                </a:cubicBezTo>
                <a:lnTo>
                  <a:pt x="50602" y="102787"/>
                </a:lnTo>
                <a:lnTo>
                  <a:pt x="47364" y="102787"/>
                </a:lnTo>
                <a:lnTo>
                  <a:pt x="35755" y="114408"/>
                </a:lnTo>
                <a:lnTo>
                  <a:pt x="32779" y="114408"/>
                </a:lnTo>
                <a:lnTo>
                  <a:pt x="27778" y="119408"/>
                </a:lnTo>
                <a:lnTo>
                  <a:pt x="28159" y="122230"/>
                </a:lnTo>
                <a:lnTo>
                  <a:pt x="9609" y="140780"/>
                </a:lnTo>
                <a:lnTo>
                  <a:pt x="10061" y="141244"/>
                </a:lnTo>
                <a:lnTo>
                  <a:pt x="28838" y="122468"/>
                </a:lnTo>
                <a:lnTo>
                  <a:pt x="28457" y="119646"/>
                </a:lnTo>
                <a:lnTo>
                  <a:pt x="33052" y="115050"/>
                </a:lnTo>
                <a:lnTo>
                  <a:pt x="36017" y="115050"/>
                </a:lnTo>
                <a:lnTo>
                  <a:pt x="47638" y="103442"/>
                </a:lnTo>
                <a:lnTo>
                  <a:pt x="50876" y="103442"/>
                </a:lnTo>
                <a:lnTo>
                  <a:pt x="58353" y="95953"/>
                </a:lnTo>
                <a:cubicBezTo>
                  <a:pt x="58539" y="96065"/>
                  <a:pt x="58747" y="96122"/>
                  <a:pt x="58954" y="96122"/>
                </a:cubicBezTo>
                <a:cubicBezTo>
                  <a:pt x="59251" y="96122"/>
                  <a:pt x="59546" y="96006"/>
                  <a:pt x="59770" y="95774"/>
                </a:cubicBezTo>
                <a:cubicBezTo>
                  <a:pt x="60234" y="95322"/>
                  <a:pt x="60234" y="94584"/>
                  <a:pt x="59770" y="94119"/>
                </a:cubicBezTo>
                <a:cubicBezTo>
                  <a:pt x="59544" y="93893"/>
                  <a:pt x="59246" y="93780"/>
                  <a:pt x="58947" y="937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58"/>
          <p:cNvSpPr txBox="1"/>
          <p:nvPr>
            <p:ph type="title"/>
          </p:nvPr>
        </p:nvSpPr>
        <p:spPr>
          <a:xfrm>
            <a:off x="1846950" y="1458900"/>
            <a:ext cx="5450100" cy="22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DATA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 </a:t>
            </a:r>
            <a:r>
              <a:rPr lang="en" sz="5500">
                <a:solidFill>
                  <a:schemeClr val="accent1"/>
                </a:solidFill>
              </a:rPr>
              <a:t>STANDARDIZA</a:t>
            </a:r>
            <a:r>
              <a:rPr lang="en" sz="5500">
                <a:solidFill>
                  <a:schemeClr val="accent1"/>
                </a:solidFill>
              </a:rPr>
              <a:t>TION</a:t>
            </a:r>
            <a:endParaRPr sz="5500">
              <a:solidFill>
                <a:schemeClr val="accent1"/>
              </a:solidFill>
            </a:endParaRPr>
          </a:p>
        </p:txBody>
      </p:sp>
      <p:grpSp>
        <p:nvGrpSpPr>
          <p:cNvPr id="1020" name="Google Shape;1020;p58"/>
          <p:cNvGrpSpPr/>
          <p:nvPr/>
        </p:nvGrpSpPr>
        <p:grpSpPr>
          <a:xfrm>
            <a:off x="3971925" y="3938450"/>
            <a:ext cx="1200150" cy="114300"/>
            <a:chOff x="752475" y="981075"/>
            <a:chExt cx="1200150" cy="114300"/>
          </a:xfrm>
        </p:grpSpPr>
        <p:sp>
          <p:nvSpPr>
            <p:cNvPr id="1021" name="Google Shape;1021;p58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8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28" name="Google Shape;102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59"/>
          <p:cNvSpPr/>
          <p:nvPr/>
        </p:nvSpPr>
        <p:spPr>
          <a:xfrm>
            <a:off x="4835875" y="1388200"/>
            <a:ext cx="3594900" cy="3086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59"/>
          <p:cNvSpPr/>
          <p:nvPr/>
        </p:nvSpPr>
        <p:spPr>
          <a:xfrm>
            <a:off x="713225" y="1388200"/>
            <a:ext cx="3594900" cy="3086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5" name="Google Shape;1035;p59"/>
          <p:cNvGrpSpPr/>
          <p:nvPr/>
        </p:nvGrpSpPr>
        <p:grpSpPr>
          <a:xfrm rot="5400000">
            <a:off x="7425613" y="-1295884"/>
            <a:ext cx="959680" cy="3741186"/>
            <a:chOff x="7557897" y="2608992"/>
            <a:chExt cx="429195" cy="1673160"/>
          </a:xfrm>
        </p:grpSpPr>
        <p:sp>
          <p:nvSpPr>
            <p:cNvPr id="1036" name="Google Shape;1036;p59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9" name="Google Shape;1039;p59"/>
          <p:cNvSpPr txBox="1"/>
          <p:nvPr>
            <p:ph type="title"/>
          </p:nvPr>
        </p:nvSpPr>
        <p:spPr>
          <a:xfrm>
            <a:off x="1584075" y="1543600"/>
            <a:ext cx="2337300" cy="5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</a:t>
            </a:r>
            <a:endParaRPr/>
          </a:p>
        </p:txBody>
      </p:sp>
      <p:sp>
        <p:nvSpPr>
          <p:cNvPr id="1040" name="Google Shape;1040;p59"/>
          <p:cNvSpPr txBox="1"/>
          <p:nvPr>
            <p:ph idx="2" type="title"/>
          </p:nvPr>
        </p:nvSpPr>
        <p:spPr>
          <a:xfrm>
            <a:off x="5704788" y="1543600"/>
            <a:ext cx="2340900" cy="39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</a:t>
            </a:r>
            <a:endParaRPr/>
          </a:p>
        </p:txBody>
      </p:sp>
      <p:sp>
        <p:nvSpPr>
          <p:cNvPr id="1041" name="Google Shape;1041;p59"/>
          <p:cNvSpPr txBox="1"/>
          <p:nvPr>
            <p:ph idx="3" type="subTitle"/>
          </p:nvPr>
        </p:nvSpPr>
        <p:spPr>
          <a:xfrm>
            <a:off x="1582263" y="2210550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 data so that it fits within a specific scale, like 0-100 or 0-1</a:t>
            </a:r>
            <a:endParaRPr/>
          </a:p>
        </p:txBody>
      </p:sp>
      <p:sp>
        <p:nvSpPr>
          <p:cNvPr id="1042" name="Google Shape;1042;p59"/>
          <p:cNvSpPr txBox="1"/>
          <p:nvPr>
            <p:ph idx="6" type="title"/>
          </p:nvPr>
        </p:nvSpPr>
        <p:spPr>
          <a:xfrm>
            <a:off x="720000" y="539500"/>
            <a:ext cx="42621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1"/>
                </a:solidFill>
              </a:rPr>
              <a:t>STANDARDIZATION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043" name="Google Shape;1043;p59"/>
          <p:cNvGrpSpPr/>
          <p:nvPr/>
        </p:nvGrpSpPr>
        <p:grpSpPr>
          <a:xfrm>
            <a:off x="1045646" y="1597298"/>
            <a:ext cx="461935" cy="393314"/>
            <a:chOff x="4794231" y="3363705"/>
            <a:chExt cx="368487" cy="313747"/>
          </a:xfrm>
        </p:grpSpPr>
        <p:sp>
          <p:nvSpPr>
            <p:cNvPr id="1044" name="Google Shape;1044;p59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" name="Google Shape;1050;p59"/>
          <p:cNvGrpSpPr/>
          <p:nvPr/>
        </p:nvGrpSpPr>
        <p:grpSpPr>
          <a:xfrm>
            <a:off x="5059037" y="1581475"/>
            <a:ext cx="461928" cy="366913"/>
            <a:chOff x="7238791" y="2759364"/>
            <a:chExt cx="368452" cy="292664"/>
          </a:xfrm>
        </p:grpSpPr>
        <p:sp>
          <p:nvSpPr>
            <p:cNvPr id="1051" name="Google Shape;1051;p59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0" name="Google Shape;1060;p59"/>
          <p:cNvSpPr txBox="1"/>
          <p:nvPr>
            <p:ph idx="3" type="subTitle"/>
          </p:nvPr>
        </p:nvSpPr>
        <p:spPr>
          <a:xfrm>
            <a:off x="1582263" y="3365500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in methods based on measures of how far apart data points are(KNN, SVM)</a:t>
            </a:r>
            <a:endParaRPr/>
          </a:p>
        </p:txBody>
      </p:sp>
      <p:sp>
        <p:nvSpPr>
          <p:cNvPr id="1061" name="Google Shape;1061;p59"/>
          <p:cNvSpPr txBox="1"/>
          <p:nvPr>
            <p:ph idx="3" type="subTitle"/>
          </p:nvPr>
        </p:nvSpPr>
        <p:spPr>
          <a:xfrm>
            <a:off x="5755763" y="2210550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your observations so that they can be described as a normal distribution</a:t>
            </a:r>
            <a:endParaRPr/>
          </a:p>
        </p:txBody>
      </p:sp>
      <p:sp>
        <p:nvSpPr>
          <p:cNvPr id="1062" name="Google Shape;1062;p59"/>
          <p:cNvSpPr txBox="1"/>
          <p:nvPr>
            <p:ph idx="3" type="subTitle"/>
          </p:nvPr>
        </p:nvSpPr>
        <p:spPr>
          <a:xfrm>
            <a:off x="5755763" y="3365500"/>
            <a:ext cx="2340900" cy="7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machine models that needs normalized data: CNN, </a:t>
            </a:r>
            <a:endParaRPr/>
          </a:p>
        </p:txBody>
      </p:sp>
      <p:pic>
        <p:nvPicPr>
          <p:cNvPr id="1063" name="Google Shape;106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60"/>
          <p:cNvSpPr/>
          <p:nvPr/>
        </p:nvSpPr>
        <p:spPr>
          <a:xfrm>
            <a:off x="5354288" y="637825"/>
            <a:ext cx="2674500" cy="72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60"/>
          <p:cNvSpPr/>
          <p:nvPr/>
        </p:nvSpPr>
        <p:spPr>
          <a:xfrm>
            <a:off x="843975" y="593275"/>
            <a:ext cx="2536200" cy="72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60"/>
          <p:cNvSpPr txBox="1"/>
          <p:nvPr>
            <p:ph type="title"/>
          </p:nvPr>
        </p:nvSpPr>
        <p:spPr>
          <a:xfrm>
            <a:off x="1714825" y="748675"/>
            <a:ext cx="1240500" cy="5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</a:t>
            </a:r>
            <a:endParaRPr/>
          </a:p>
        </p:txBody>
      </p:sp>
      <p:sp>
        <p:nvSpPr>
          <p:cNvPr id="1071" name="Google Shape;1071;p60"/>
          <p:cNvSpPr txBox="1"/>
          <p:nvPr>
            <p:ph idx="2" type="title"/>
          </p:nvPr>
        </p:nvSpPr>
        <p:spPr>
          <a:xfrm>
            <a:off x="6223208" y="793225"/>
            <a:ext cx="1587600" cy="39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</a:t>
            </a:r>
            <a:endParaRPr/>
          </a:p>
        </p:txBody>
      </p:sp>
      <p:grpSp>
        <p:nvGrpSpPr>
          <p:cNvPr id="1072" name="Google Shape;1072;p60"/>
          <p:cNvGrpSpPr/>
          <p:nvPr/>
        </p:nvGrpSpPr>
        <p:grpSpPr>
          <a:xfrm>
            <a:off x="1176396" y="802373"/>
            <a:ext cx="461935" cy="393314"/>
            <a:chOff x="4794231" y="3363705"/>
            <a:chExt cx="368487" cy="313747"/>
          </a:xfrm>
        </p:grpSpPr>
        <p:sp>
          <p:nvSpPr>
            <p:cNvPr id="1073" name="Google Shape;1073;p60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60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60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60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60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60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" name="Google Shape;1079;p60"/>
          <p:cNvGrpSpPr/>
          <p:nvPr/>
        </p:nvGrpSpPr>
        <p:grpSpPr>
          <a:xfrm>
            <a:off x="5577449" y="831100"/>
            <a:ext cx="461928" cy="366913"/>
            <a:chOff x="7238791" y="2759364"/>
            <a:chExt cx="368452" cy="292664"/>
          </a:xfrm>
        </p:grpSpPr>
        <p:sp>
          <p:nvSpPr>
            <p:cNvPr id="1080" name="Google Shape;1080;p60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60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60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60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60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60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60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60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60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9" name="Google Shape;108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88" y="1581475"/>
            <a:ext cx="3828076" cy="24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0" name="Google Shape;1090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4800" y="1581475"/>
            <a:ext cx="4813474" cy="24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1" name="Google Shape;1091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61"/>
          <p:cNvSpPr/>
          <p:nvPr/>
        </p:nvSpPr>
        <p:spPr>
          <a:xfrm>
            <a:off x="5354288" y="637825"/>
            <a:ext cx="2674500" cy="72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61"/>
          <p:cNvSpPr/>
          <p:nvPr/>
        </p:nvSpPr>
        <p:spPr>
          <a:xfrm>
            <a:off x="1051025" y="593275"/>
            <a:ext cx="2536200" cy="722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rgbClr val="98FAFC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61"/>
          <p:cNvSpPr txBox="1"/>
          <p:nvPr>
            <p:ph type="title"/>
          </p:nvPr>
        </p:nvSpPr>
        <p:spPr>
          <a:xfrm>
            <a:off x="2027488" y="748675"/>
            <a:ext cx="1240500" cy="5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</a:t>
            </a:r>
            <a:endParaRPr/>
          </a:p>
        </p:txBody>
      </p:sp>
      <p:sp>
        <p:nvSpPr>
          <p:cNvPr id="1099" name="Google Shape;1099;p61"/>
          <p:cNvSpPr txBox="1"/>
          <p:nvPr>
            <p:ph idx="2" type="title"/>
          </p:nvPr>
        </p:nvSpPr>
        <p:spPr>
          <a:xfrm>
            <a:off x="6223208" y="793225"/>
            <a:ext cx="1587600" cy="39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Normalization</a:t>
            </a:r>
            <a:endParaRPr/>
          </a:p>
        </p:txBody>
      </p:sp>
      <p:grpSp>
        <p:nvGrpSpPr>
          <p:cNvPr id="1100" name="Google Shape;1100;p61"/>
          <p:cNvGrpSpPr/>
          <p:nvPr/>
        </p:nvGrpSpPr>
        <p:grpSpPr>
          <a:xfrm>
            <a:off x="1383446" y="802373"/>
            <a:ext cx="461935" cy="393314"/>
            <a:chOff x="4794231" y="3363705"/>
            <a:chExt cx="368487" cy="313747"/>
          </a:xfrm>
        </p:grpSpPr>
        <p:sp>
          <p:nvSpPr>
            <p:cNvPr id="1101" name="Google Shape;1101;p61"/>
            <p:cNvSpPr/>
            <p:nvPr/>
          </p:nvSpPr>
          <p:spPr>
            <a:xfrm>
              <a:off x="4923750" y="3472141"/>
              <a:ext cx="22101" cy="32643"/>
            </a:xfrm>
            <a:custGeom>
              <a:rect b="b" l="l" r="r" t="t"/>
              <a:pathLst>
                <a:path extrusionOk="0" h="929" w="629">
                  <a:moveTo>
                    <a:pt x="1" y="1"/>
                  </a:moveTo>
                  <a:lnTo>
                    <a:pt x="1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61"/>
            <p:cNvSpPr/>
            <p:nvPr/>
          </p:nvSpPr>
          <p:spPr>
            <a:xfrm>
              <a:off x="4815349" y="3363705"/>
              <a:ext cx="325268" cy="43219"/>
            </a:xfrm>
            <a:custGeom>
              <a:rect b="b" l="l" r="r" t="t"/>
              <a:pathLst>
                <a:path extrusionOk="0" h="1230" w="9257">
                  <a:moveTo>
                    <a:pt x="0" y="1"/>
                  </a:moveTo>
                  <a:lnTo>
                    <a:pt x="0" y="1229"/>
                  </a:lnTo>
                  <a:lnTo>
                    <a:pt x="9256" y="1229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61"/>
            <p:cNvSpPr/>
            <p:nvPr/>
          </p:nvSpPr>
          <p:spPr>
            <a:xfrm>
              <a:off x="5054253" y="3472141"/>
              <a:ext cx="22066" cy="32643"/>
            </a:xfrm>
            <a:custGeom>
              <a:rect b="b" l="l" r="r" t="t"/>
              <a:pathLst>
                <a:path extrusionOk="0" h="929" w="628">
                  <a:moveTo>
                    <a:pt x="0" y="1"/>
                  </a:moveTo>
                  <a:lnTo>
                    <a:pt x="0" y="929"/>
                  </a:lnTo>
                  <a:lnTo>
                    <a:pt x="628" y="9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1"/>
            <p:cNvSpPr/>
            <p:nvPr/>
          </p:nvSpPr>
          <p:spPr>
            <a:xfrm>
              <a:off x="4816333" y="3428921"/>
              <a:ext cx="325268" cy="119011"/>
            </a:xfrm>
            <a:custGeom>
              <a:rect b="b" l="l" r="r" t="t"/>
              <a:pathLst>
                <a:path extrusionOk="0" h="3387" w="9257">
                  <a:moveTo>
                    <a:pt x="1856" y="602"/>
                  </a:moveTo>
                  <a:lnTo>
                    <a:pt x="1856" y="2759"/>
                  </a:lnTo>
                  <a:lnTo>
                    <a:pt x="1229" y="2759"/>
                  </a:lnTo>
                  <a:lnTo>
                    <a:pt x="1229" y="602"/>
                  </a:lnTo>
                  <a:close/>
                  <a:moveTo>
                    <a:pt x="4315" y="602"/>
                  </a:moveTo>
                  <a:lnTo>
                    <a:pt x="4315" y="2759"/>
                  </a:lnTo>
                  <a:lnTo>
                    <a:pt x="2457" y="2759"/>
                  </a:lnTo>
                  <a:lnTo>
                    <a:pt x="2457" y="602"/>
                  </a:lnTo>
                  <a:close/>
                  <a:moveTo>
                    <a:pt x="5543" y="602"/>
                  </a:moveTo>
                  <a:lnTo>
                    <a:pt x="5543" y="2759"/>
                  </a:lnTo>
                  <a:lnTo>
                    <a:pt x="4914" y="2759"/>
                  </a:lnTo>
                  <a:lnTo>
                    <a:pt x="4914" y="602"/>
                  </a:lnTo>
                  <a:close/>
                  <a:moveTo>
                    <a:pt x="8000" y="602"/>
                  </a:moveTo>
                  <a:lnTo>
                    <a:pt x="8000" y="2759"/>
                  </a:lnTo>
                  <a:lnTo>
                    <a:pt x="6144" y="2759"/>
                  </a:lnTo>
                  <a:lnTo>
                    <a:pt x="6144" y="602"/>
                  </a:lnTo>
                  <a:close/>
                  <a:moveTo>
                    <a:pt x="0" y="1"/>
                  </a:moveTo>
                  <a:lnTo>
                    <a:pt x="0" y="3387"/>
                  </a:lnTo>
                  <a:lnTo>
                    <a:pt x="9256" y="3387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1"/>
            <p:cNvSpPr/>
            <p:nvPr/>
          </p:nvSpPr>
          <p:spPr>
            <a:xfrm>
              <a:off x="4815349" y="3569966"/>
              <a:ext cx="325268" cy="53760"/>
            </a:xfrm>
            <a:custGeom>
              <a:rect b="b" l="l" r="r" t="t"/>
              <a:pathLst>
                <a:path extrusionOk="0" h="1530" w="9257">
                  <a:moveTo>
                    <a:pt x="0" y="1"/>
                  </a:moveTo>
                  <a:lnTo>
                    <a:pt x="0" y="928"/>
                  </a:lnTo>
                  <a:lnTo>
                    <a:pt x="2956" y="928"/>
                  </a:lnTo>
                  <a:lnTo>
                    <a:pt x="3574" y="1529"/>
                  </a:lnTo>
                  <a:lnTo>
                    <a:pt x="5679" y="1529"/>
                  </a:lnTo>
                  <a:lnTo>
                    <a:pt x="6295" y="928"/>
                  </a:lnTo>
                  <a:lnTo>
                    <a:pt x="9256" y="928"/>
                  </a:lnTo>
                  <a:lnTo>
                    <a:pt x="9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61"/>
            <p:cNvSpPr/>
            <p:nvPr/>
          </p:nvSpPr>
          <p:spPr>
            <a:xfrm>
              <a:off x="4794231" y="3623692"/>
              <a:ext cx="368487" cy="53760"/>
            </a:xfrm>
            <a:custGeom>
              <a:rect b="b" l="l" r="r" t="t"/>
              <a:pathLst>
                <a:path extrusionOk="0" h="1530" w="10487">
                  <a:moveTo>
                    <a:pt x="0" y="0"/>
                  </a:moveTo>
                  <a:lnTo>
                    <a:pt x="0" y="604"/>
                  </a:lnTo>
                  <a:cubicBezTo>
                    <a:pt x="0" y="1116"/>
                    <a:pt x="415" y="1529"/>
                    <a:pt x="927" y="1529"/>
                  </a:cubicBezTo>
                  <a:lnTo>
                    <a:pt x="9561" y="1529"/>
                  </a:lnTo>
                  <a:cubicBezTo>
                    <a:pt x="10071" y="1529"/>
                    <a:pt x="10486" y="1116"/>
                    <a:pt x="10486" y="604"/>
                  </a:cubicBezTo>
                  <a:lnTo>
                    <a:pt x="10486" y="0"/>
                  </a:lnTo>
                  <a:lnTo>
                    <a:pt x="7094" y="0"/>
                  </a:lnTo>
                  <a:lnTo>
                    <a:pt x="6477" y="629"/>
                  </a:lnTo>
                  <a:lnTo>
                    <a:pt x="4010" y="629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" name="Google Shape;1107;p61"/>
          <p:cNvGrpSpPr/>
          <p:nvPr/>
        </p:nvGrpSpPr>
        <p:grpSpPr>
          <a:xfrm>
            <a:off x="5577449" y="831100"/>
            <a:ext cx="461928" cy="366913"/>
            <a:chOff x="7238791" y="2759364"/>
            <a:chExt cx="368452" cy="292664"/>
          </a:xfrm>
        </p:grpSpPr>
        <p:sp>
          <p:nvSpPr>
            <p:cNvPr id="1108" name="Google Shape;1108;p61"/>
            <p:cNvSpPr/>
            <p:nvPr/>
          </p:nvSpPr>
          <p:spPr>
            <a:xfrm>
              <a:off x="7301512" y="2759364"/>
              <a:ext cx="67815" cy="65321"/>
            </a:xfrm>
            <a:custGeom>
              <a:rect b="b" l="l" r="r" t="t"/>
              <a:pathLst>
                <a:path extrusionOk="0" h="1859" w="1930">
                  <a:moveTo>
                    <a:pt x="796" y="1"/>
                  </a:moveTo>
                  <a:lnTo>
                    <a:pt x="0" y="1858"/>
                  </a:lnTo>
                  <a:lnTo>
                    <a:pt x="1929" y="1858"/>
                  </a:lnTo>
                  <a:lnTo>
                    <a:pt x="19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1"/>
            <p:cNvSpPr/>
            <p:nvPr/>
          </p:nvSpPr>
          <p:spPr>
            <a:xfrm>
              <a:off x="7390377" y="2759364"/>
              <a:ext cx="137071" cy="65321"/>
            </a:xfrm>
            <a:custGeom>
              <a:rect b="b" l="l" r="r" t="t"/>
              <a:pathLst>
                <a:path extrusionOk="0" h="1859" w="3901">
                  <a:moveTo>
                    <a:pt x="1" y="1"/>
                  </a:moveTo>
                  <a:lnTo>
                    <a:pt x="1" y="1858"/>
                  </a:lnTo>
                  <a:lnTo>
                    <a:pt x="3900" y="1858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1"/>
            <p:cNvSpPr/>
            <p:nvPr/>
          </p:nvSpPr>
          <p:spPr>
            <a:xfrm>
              <a:off x="7476711" y="2986778"/>
              <a:ext cx="22101" cy="43219"/>
            </a:xfrm>
            <a:custGeom>
              <a:rect b="b" l="l" r="r" t="t"/>
              <a:pathLst>
                <a:path extrusionOk="0" h="1230" w="629">
                  <a:moveTo>
                    <a:pt x="1" y="1"/>
                  </a:moveTo>
                  <a:lnTo>
                    <a:pt x="1" y="1229"/>
                  </a:lnTo>
                  <a:lnTo>
                    <a:pt x="628" y="1229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1"/>
            <p:cNvSpPr/>
            <p:nvPr/>
          </p:nvSpPr>
          <p:spPr>
            <a:xfrm>
              <a:off x="7519861" y="2986778"/>
              <a:ext cx="22101" cy="65250"/>
            </a:xfrm>
            <a:custGeom>
              <a:rect b="b" l="l" r="r" t="t"/>
              <a:pathLst>
                <a:path extrusionOk="0" h="1857" w="629">
                  <a:moveTo>
                    <a:pt x="1" y="1"/>
                  </a:moveTo>
                  <a:lnTo>
                    <a:pt x="1" y="1857"/>
                  </a:lnTo>
                  <a:lnTo>
                    <a:pt x="629" y="1857"/>
                  </a:lnTo>
                  <a:lnTo>
                    <a:pt x="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1"/>
            <p:cNvSpPr/>
            <p:nvPr/>
          </p:nvSpPr>
          <p:spPr>
            <a:xfrm>
              <a:off x="7304007" y="2986778"/>
              <a:ext cx="22137" cy="43219"/>
            </a:xfrm>
            <a:custGeom>
              <a:rect b="b" l="l" r="r" t="t"/>
              <a:pathLst>
                <a:path extrusionOk="0" h="1230" w="630">
                  <a:moveTo>
                    <a:pt x="1" y="1"/>
                  </a:moveTo>
                  <a:lnTo>
                    <a:pt x="1" y="1229"/>
                  </a:lnTo>
                  <a:lnTo>
                    <a:pt x="630" y="1229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1"/>
            <p:cNvSpPr/>
            <p:nvPr/>
          </p:nvSpPr>
          <p:spPr>
            <a:xfrm>
              <a:off x="7347157" y="2986778"/>
              <a:ext cx="22172" cy="65250"/>
            </a:xfrm>
            <a:custGeom>
              <a:rect b="b" l="l" r="r" t="t"/>
              <a:pathLst>
                <a:path extrusionOk="0" h="1857" w="631">
                  <a:moveTo>
                    <a:pt x="1" y="1"/>
                  </a:moveTo>
                  <a:lnTo>
                    <a:pt x="1" y="1857"/>
                  </a:lnTo>
                  <a:lnTo>
                    <a:pt x="630" y="1857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1"/>
            <p:cNvSpPr/>
            <p:nvPr/>
          </p:nvSpPr>
          <p:spPr>
            <a:xfrm>
              <a:off x="7238791" y="2845769"/>
              <a:ext cx="368452" cy="97858"/>
            </a:xfrm>
            <a:custGeom>
              <a:rect b="b" l="l" r="r" t="t"/>
              <a:pathLst>
                <a:path extrusionOk="0" h="2785" w="10486">
                  <a:moveTo>
                    <a:pt x="6171" y="928"/>
                  </a:moveTo>
                  <a:lnTo>
                    <a:pt x="6171" y="1556"/>
                  </a:lnTo>
                  <a:lnTo>
                    <a:pt x="5243" y="1556"/>
                  </a:lnTo>
                  <a:lnTo>
                    <a:pt x="5243" y="928"/>
                  </a:lnTo>
                  <a:close/>
                  <a:moveTo>
                    <a:pt x="490" y="0"/>
                  </a:moveTo>
                  <a:lnTo>
                    <a:pt x="1" y="491"/>
                  </a:lnTo>
                  <a:lnTo>
                    <a:pt x="1" y="1984"/>
                  </a:lnTo>
                  <a:lnTo>
                    <a:pt x="798" y="2784"/>
                  </a:lnTo>
                  <a:lnTo>
                    <a:pt x="1265" y="2784"/>
                  </a:lnTo>
                  <a:cubicBezTo>
                    <a:pt x="1407" y="2079"/>
                    <a:pt x="2031" y="1547"/>
                    <a:pt x="2776" y="1547"/>
                  </a:cubicBezTo>
                  <a:cubicBezTo>
                    <a:pt x="3521" y="1547"/>
                    <a:pt x="4144" y="2079"/>
                    <a:pt x="4287" y="2784"/>
                  </a:cubicBezTo>
                  <a:lnTo>
                    <a:pt x="6199" y="2784"/>
                  </a:lnTo>
                  <a:cubicBezTo>
                    <a:pt x="6342" y="2079"/>
                    <a:pt x="6965" y="1547"/>
                    <a:pt x="7710" y="1547"/>
                  </a:cubicBezTo>
                  <a:cubicBezTo>
                    <a:pt x="8454" y="1547"/>
                    <a:pt x="9077" y="2079"/>
                    <a:pt x="9221" y="2784"/>
                  </a:cubicBezTo>
                  <a:lnTo>
                    <a:pt x="9688" y="2784"/>
                  </a:lnTo>
                  <a:lnTo>
                    <a:pt x="10485" y="1984"/>
                  </a:lnTo>
                  <a:lnTo>
                    <a:pt x="10485" y="491"/>
                  </a:lnTo>
                  <a:lnTo>
                    <a:pt x="99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61"/>
            <p:cNvSpPr/>
            <p:nvPr/>
          </p:nvSpPr>
          <p:spPr>
            <a:xfrm>
              <a:off x="7476711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7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61"/>
            <p:cNvSpPr/>
            <p:nvPr/>
          </p:nvSpPr>
          <p:spPr>
            <a:xfrm>
              <a:off x="7304007" y="2922300"/>
              <a:ext cx="65321" cy="43430"/>
            </a:xfrm>
            <a:custGeom>
              <a:rect b="b" l="l" r="r" t="t"/>
              <a:pathLst>
                <a:path extrusionOk="0" h="1236" w="1859">
                  <a:moveTo>
                    <a:pt x="929" y="1"/>
                  </a:moveTo>
                  <a:cubicBezTo>
                    <a:pt x="417" y="1"/>
                    <a:pt x="1" y="416"/>
                    <a:pt x="1" y="926"/>
                  </a:cubicBezTo>
                  <a:lnTo>
                    <a:pt x="1" y="1235"/>
                  </a:lnTo>
                  <a:lnTo>
                    <a:pt x="1858" y="1235"/>
                  </a:lnTo>
                  <a:lnTo>
                    <a:pt x="1858" y="926"/>
                  </a:lnTo>
                  <a:cubicBezTo>
                    <a:pt x="1858" y="416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17" name="Google Shape;111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425" y="1577025"/>
            <a:ext cx="4197824" cy="2156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8" name="Google Shape;1118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025" y="1577025"/>
            <a:ext cx="4410331" cy="21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575" y="418882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62"/>
          <p:cNvSpPr/>
          <p:nvPr/>
        </p:nvSpPr>
        <p:spPr>
          <a:xfrm>
            <a:off x="2543500" y="423800"/>
            <a:ext cx="36342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5" name="Google Shape;1125;p62"/>
          <p:cNvCxnSpPr/>
          <p:nvPr/>
        </p:nvCxnSpPr>
        <p:spPr>
          <a:xfrm flipH="1" rot="10800000">
            <a:off x="4350175" y="421550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26" name="Google Shape;1126;p62"/>
          <p:cNvCxnSpPr/>
          <p:nvPr/>
        </p:nvCxnSpPr>
        <p:spPr>
          <a:xfrm>
            <a:off x="2595925" y="4015675"/>
            <a:ext cx="3585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27" name="Google Shape;1127;p62"/>
          <p:cNvCxnSpPr/>
          <p:nvPr/>
        </p:nvCxnSpPr>
        <p:spPr>
          <a:xfrm>
            <a:off x="2556100" y="3309400"/>
            <a:ext cx="3635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28" name="Google Shape;1128;p62"/>
          <p:cNvCxnSpPr/>
          <p:nvPr/>
        </p:nvCxnSpPr>
        <p:spPr>
          <a:xfrm>
            <a:off x="2556100" y="1896850"/>
            <a:ext cx="3624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29" name="Google Shape;1129;p62"/>
          <p:cNvCxnSpPr/>
          <p:nvPr/>
        </p:nvCxnSpPr>
        <p:spPr>
          <a:xfrm flipH="1" rot="10800000">
            <a:off x="6172450" y="421550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30" name="Google Shape;1130;p62"/>
          <p:cNvCxnSpPr/>
          <p:nvPr/>
        </p:nvCxnSpPr>
        <p:spPr>
          <a:xfrm>
            <a:off x="2556100" y="1195375"/>
            <a:ext cx="3624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1131" name="Google Shape;1131;p62"/>
          <p:cNvGraphicFramePr/>
          <p:nvPr/>
        </p:nvGraphicFramePr>
        <p:xfrm>
          <a:off x="2543500" y="48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Height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172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168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180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176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9900"/>
                          </a:solidFill>
                        </a:rPr>
                        <a:t>159</a:t>
                      </a:r>
                      <a:endParaRPr>
                        <a:solidFill>
                          <a:srgbClr val="FF99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132" name="Google Shape;1132;p62"/>
          <p:cNvCxnSpPr/>
          <p:nvPr/>
        </p:nvCxnSpPr>
        <p:spPr>
          <a:xfrm>
            <a:off x="2595925" y="2542700"/>
            <a:ext cx="3585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63"/>
          <p:cNvSpPr/>
          <p:nvPr/>
        </p:nvSpPr>
        <p:spPr>
          <a:xfrm>
            <a:off x="2543500" y="423800"/>
            <a:ext cx="3634200" cy="42378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8" name="Google Shape;1138;p63"/>
          <p:cNvCxnSpPr/>
          <p:nvPr/>
        </p:nvCxnSpPr>
        <p:spPr>
          <a:xfrm flipH="1" rot="10800000">
            <a:off x="4350175" y="421550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39" name="Google Shape;1139;p63"/>
          <p:cNvCxnSpPr/>
          <p:nvPr/>
        </p:nvCxnSpPr>
        <p:spPr>
          <a:xfrm>
            <a:off x="2595925" y="4015675"/>
            <a:ext cx="3585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40" name="Google Shape;1140;p63"/>
          <p:cNvCxnSpPr/>
          <p:nvPr/>
        </p:nvCxnSpPr>
        <p:spPr>
          <a:xfrm>
            <a:off x="2556100" y="3309400"/>
            <a:ext cx="3635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41" name="Google Shape;1141;p63"/>
          <p:cNvCxnSpPr/>
          <p:nvPr/>
        </p:nvCxnSpPr>
        <p:spPr>
          <a:xfrm>
            <a:off x="2556100" y="1896850"/>
            <a:ext cx="3624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42" name="Google Shape;1142;p63"/>
          <p:cNvCxnSpPr/>
          <p:nvPr/>
        </p:nvCxnSpPr>
        <p:spPr>
          <a:xfrm flipH="1" rot="10800000">
            <a:off x="6172450" y="421550"/>
            <a:ext cx="10500" cy="424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1143" name="Google Shape;1143;p63"/>
          <p:cNvCxnSpPr/>
          <p:nvPr/>
        </p:nvCxnSpPr>
        <p:spPr>
          <a:xfrm>
            <a:off x="2556100" y="1195375"/>
            <a:ext cx="3624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1144" name="Google Shape;1144;p63"/>
          <p:cNvGraphicFramePr/>
          <p:nvPr/>
        </p:nvGraphicFramePr>
        <p:xfrm>
          <a:off x="2543500" y="48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817100"/>
                <a:gridCol w="1817100"/>
              </a:tblGrid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Height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1.72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1.68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1.80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1.76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06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FF00"/>
                          </a:solidFill>
                        </a:rPr>
                        <a:t>1.59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145" name="Google Shape;1145;p63"/>
          <p:cNvCxnSpPr/>
          <p:nvPr/>
        </p:nvCxnSpPr>
        <p:spPr>
          <a:xfrm>
            <a:off x="2595925" y="2542700"/>
            <a:ext cx="3585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64"/>
          <p:cNvSpPr txBox="1"/>
          <p:nvPr>
            <p:ph type="ctrTitle"/>
          </p:nvPr>
        </p:nvSpPr>
        <p:spPr>
          <a:xfrm>
            <a:off x="2419050" y="1396950"/>
            <a:ext cx="4535700" cy="117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</a:rPr>
              <a:t>FOR YOUR ATTENTION</a:t>
            </a:r>
            <a:endParaRPr sz="4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/>
          <p:nvPr/>
        </p:nvSpPr>
        <p:spPr>
          <a:xfrm>
            <a:off x="586900" y="1040600"/>
            <a:ext cx="8041200" cy="2940600"/>
          </a:xfrm>
          <a:prstGeom prst="roundRect">
            <a:avLst>
              <a:gd fmla="val 11903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0"/>
          <p:cNvSpPr txBox="1"/>
          <p:nvPr>
            <p:ph type="title"/>
          </p:nvPr>
        </p:nvSpPr>
        <p:spPr>
          <a:xfrm>
            <a:off x="5308300" y="1834075"/>
            <a:ext cx="3208200" cy="106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What is</a:t>
            </a:r>
            <a:r>
              <a:rPr lang="en" sz="3500"/>
              <a:t> 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1"/>
                </a:solidFill>
              </a:rPr>
              <a:t>Data Preprocessing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305" name="Google Shape;305;p30"/>
          <p:cNvSpPr txBox="1"/>
          <p:nvPr>
            <p:ph idx="2" type="title"/>
          </p:nvPr>
        </p:nvSpPr>
        <p:spPr>
          <a:xfrm>
            <a:off x="4615853" y="1834063"/>
            <a:ext cx="596100" cy="5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</a:rPr>
              <a:t>01</a:t>
            </a:r>
            <a:r>
              <a:rPr b="1" lang="en" sz="3500">
                <a:solidFill>
                  <a:schemeClr val="accent1"/>
                </a:solidFill>
              </a:rPr>
              <a:t>.</a:t>
            </a:r>
            <a:endParaRPr b="1" sz="3500">
              <a:solidFill>
                <a:schemeClr val="accent1"/>
              </a:solidFill>
            </a:endParaRPr>
          </a:p>
        </p:txBody>
      </p:sp>
      <p:pic>
        <p:nvPicPr>
          <p:cNvPr id="306" name="Google Shape;3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875" y="1040600"/>
            <a:ext cx="3942600" cy="2940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</p:pic>
      <p:pic>
        <p:nvPicPr>
          <p:cNvPr id="307" name="Google Shape;3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775" y="4189025"/>
            <a:ext cx="1902227" cy="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>
            <a:off x="4143475" y="1166650"/>
            <a:ext cx="4158600" cy="34362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4720925" y="201700"/>
            <a:ext cx="3191400" cy="5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WHAT IS 	A </a:t>
            </a:r>
            <a:r>
              <a:rPr lang="en" sz="3000">
                <a:solidFill>
                  <a:schemeClr val="accent1"/>
                </a:solidFill>
              </a:rPr>
              <a:t>DATASET</a:t>
            </a:r>
            <a:endParaRPr sz="3000">
              <a:solidFill>
                <a:schemeClr val="accent1"/>
              </a:solidFill>
            </a:endParaRPr>
          </a:p>
        </p:txBody>
      </p:sp>
      <p:cxnSp>
        <p:nvCxnSpPr>
          <p:cNvPr id="314" name="Google Shape;314;p31"/>
          <p:cNvCxnSpPr/>
          <p:nvPr/>
        </p:nvCxnSpPr>
        <p:spPr>
          <a:xfrm rot="10800000">
            <a:off x="5529675" y="1164100"/>
            <a:ext cx="0" cy="3441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15" name="Google Shape;315;p31"/>
          <p:cNvCxnSpPr/>
          <p:nvPr/>
        </p:nvCxnSpPr>
        <p:spPr>
          <a:xfrm rot="10800000">
            <a:off x="6915875" y="1169638"/>
            <a:ext cx="0" cy="34302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16" name="Google Shape;316;p31"/>
          <p:cNvCxnSpPr/>
          <p:nvPr/>
        </p:nvCxnSpPr>
        <p:spPr>
          <a:xfrm>
            <a:off x="4143325" y="1639150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17" name="Google Shape;317;p31"/>
          <p:cNvCxnSpPr/>
          <p:nvPr/>
        </p:nvCxnSpPr>
        <p:spPr>
          <a:xfrm>
            <a:off x="4143325" y="2147325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18" name="Google Shape;318;p31"/>
          <p:cNvCxnSpPr/>
          <p:nvPr/>
        </p:nvCxnSpPr>
        <p:spPr>
          <a:xfrm>
            <a:off x="4143325" y="2638950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19" name="Google Shape;319;p31"/>
          <p:cNvCxnSpPr/>
          <p:nvPr/>
        </p:nvCxnSpPr>
        <p:spPr>
          <a:xfrm>
            <a:off x="4143325" y="3622200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pic>
        <p:nvPicPr>
          <p:cNvPr id="320" name="Google Shape;3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6613"/>
            <a:ext cx="3860975" cy="34362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31"/>
          <p:cNvCxnSpPr/>
          <p:nvPr/>
        </p:nvCxnSpPr>
        <p:spPr>
          <a:xfrm>
            <a:off x="4143325" y="4113825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cxnSp>
        <p:nvCxnSpPr>
          <p:cNvPr id="322" name="Google Shape;322;p31"/>
          <p:cNvCxnSpPr/>
          <p:nvPr/>
        </p:nvCxnSpPr>
        <p:spPr>
          <a:xfrm>
            <a:off x="4143325" y="3130575"/>
            <a:ext cx="4158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dot"/>
            <a:round/>
            <a:headEnd len="med" w="med" type="none"/>
            <a:tailEnd len="med" w="med" type="none"/>
          </a:ln>
          <a:effectLst>
            <a:outerShdw blurRad="200025" rotWithShape="0" algn="bl" dir="5400000" dist="19050">
              <a:schemeClr val="accent1">
                <a:alpha val="67000"/>
              </a:schemeClr>
            </a:outerShdw>
          </a:effectLst>
        </p:spPr>
      </p:cxnSp>
      <p:graphicFrame>
        <p:nvGraphicFramePr>
          <p:cNvPr id="323" name="Google Shape;323;p31"/>
          <p:cNvGraphicFramePr/>
          <p:nvPr/>
        </p:nvGraphicFramePr>
        <p:xfrm>
          <a:off x="4143325" y="116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{4C743EC0-D165-4EE7-BD76-AFFE88432809}</a:tableStyleId>
              </a:tblPr>
              <a:tblGrid>
                <a:gridCol w="1386200"/>
                <a:gridCol w="1386200"/>
                <a:gridCol w="1386200"/>
              </a:tblGrid>
              <a:tr h="49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Gender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Blood Cancer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</a:rPr>
                        <a:t>Blood type</a:t>
                      </a:r>
                      <a:endParaRPr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positive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AB+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positive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Female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negative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positive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positive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Male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negative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O+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24" name="Google Shape;3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89025"/>
            <a:ext cx="1902227" cy="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32"/>
          <p:cNvGrpSpPr/>
          <p:nvPr/>
        </p:nvGrpSpPr>
        <p:grpSpPr>
          <a:xfrm rot="5400000">
            <a:off x="6957038" y="-1390759"/>
            <a:ext cx="959680" cy="3741186"/>
            <a:chOff x="7557897" y="2608992"/>
            <a:chExt cx="429195" cy="1673160"/>
          </a:xfrm>
        </p:grpSpPr>
        <p:sp>
          <p:nvSpPr>
            <p:cNvPr id="330" name="Google Shape;330;p32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32"/>
          <p:cNvGrpSpPr/>
          <p:nvPr/>
        </p:nvGrpSpPr>
        <p:grpSpPr>
          <a:xfrm>
            <a:off x="3365937" y="1260248"/>
            <a:ext cx="1902600" cy="1902600"/>
            <a:chOff x="6672250" y="2933623"/>
            <a:chExt cx="1902600" cy="1902600"/>
          </a:xfrm>
        </p:grpSpPr>
        <p:sp>
          <p:nvSpPr>
            <p:cNvPr id="334" name="Google Shape;334;p32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335" name="Google Shape;335;p32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337" name="Google Shape;337;p32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32"/>
          <p:cNvGrpSpPr/>
          <p:nvPr/>
        </p:nvGrpSpPr>
        <p:grpSpPr>
          <a:xfrm>
            <a:off x="7382090" y="3888168"/>
            <a:ext cx="775208" cy="775208"/>
            <a:chOff x="1492675" y="4992125"/>
            <a:chExt cx="481825" cy="481825"/>
          </a:xfrm>
        </p:grpSpPr>
        <p:sp>
          <p:nvSpPr>
            <p:cNvPr id="339" name="Google Shape;339;p3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FF00"/>
                </a:solidFill>
              </a:endParaRPr>
            </a:p>
          </p:txBody>
        </p:sp>
      </p:grpSp>
      <p:grpSp>
        <p:nvGrpSpPr>
          <p:cNvPr id="341" name="Google Shape;341;p32"/>
          <p:cNvGrpSpPr/>
          <p:nvPr/>
        </p:nvGrpSpPr>
        <p:grpSpPr>
          <a:xfrm>
            <a:off x="825222" y="3888171"/>
            <a:ext cx="775208" cy="775208"/>
            <a:chOff x="2085525" y="4992125"/>
            <a:chExt cx="481825" cy="481825"/>
          </a:xfrm>
        </p:grpSpPr>
        <p:sp>
          <p:nvSpPr>
            <p:cNvPr id="342" name="Google Shape;342;p32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344" name="Google Shape;3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2025" y="1102762"/>
            <a:ext cx="3129700" cy="278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6625" y="217975"/>
            <a:ext cx="3206125" cy="375439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2"/>
          <p:cNvSpPr txBox="1"/>
          <p:nvPr>
            <p:ph idx="4294967295" type="ctrTitle"/>
          </p:nvPr>
        </p:nvSpPr>
        <p:spPr>
          <a:xfrm>
            <a:off x="3087488" y="725600"/>
            <a:ext cx="2769300" cy="45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Data Preprocessing</a:t>
            </a:r>
            <a:endParaRPr sz="3000"/>
          </a:p>
        </p:txBody>
      </p:sp>
      <p:sp>
        <p:nvSpPr>
          <p:cNvPr id="347" name="Google Shape;347;p32"/>
          <p:cNvSpPr txBox="1"/>
          <p:nvPr>
            <p:ph idx="4294967295" type="ctrTitle"/>
          </p:nvPr>
        </p:nvSpPr>
        <p:spPr>
          <a:xfrm>
            <a:off x="3365925" y="3239700"/>
            <a:ext cx="1902600" cy="184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Data cleaning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Data transformation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Data standardization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.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.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 Light"/>
                <a:ea typeface="Oswald Light"/>
                <a:cs typeface="Oswald Light"/>
                <a:sym typeface="Oswald Light"/>
              </a:rPr>
              <a:t>.</a:t>
            </a:r>
            <a:endParaRPr sz="2000">
              <a:latin typeface="Oswald Light"/>
              <a:ea typeface="Oswald Light"/>
              <a:cs typeface="Oswald Light"/>
              <a:sym typeface="Oswald Light"/>
            </a:endParaRPr>
          </a:p>
        </p:txBody>
      </p:sp>
      <p:grpSp>
        <p:nvGrpSpPr>
          <p:cNvPr id="348" name="Google Shape;348;p32"/>
          <p:cNvGrpSpPr/>
          <p:nvPr/>
        </p:nvGrpSpPr>
        <p:grpSpPr>
          <a:xfrm>
            <a:off x="2350505" y="2051770"/>
            <a:ext cx="827572" cy="319549"/>
            <a:chOff x="4659775" y="2072775"/>
            <a:chExt cx="74325" cy="28700"/>
          </a:xfrm>
        </p:grpSpPr>
        <p:sp>
          <p:nvSpPr>
            <p:cNvPr id="349" name="Google Shape;349;p3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" name="Google Shape;352;p32"/>
          <p:cNvGrpSpPr/>
          <p:nvPr/>
        </p:nvGrpSpPr>
        <p:grpSpPr>
          <a:xfrm>
            <a:off x="5355705" y="2051770"/>
            <a:ext cx="827572" cy="319549"/>
            <a:chOff x="4659775" y="2072775"/>
            <a:chExt cx="74325" cy="28700"/>
          </a:xfrm>
        </p:grpSpPr>
        <p:sp>
          <p:nvSpPr>
            <p:cNvPr id="353" name="Google Shape;353;p3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3FF5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6" name="Google Shape;35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8457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/>
          <p:nvPr/>
        </p:nvSpPr>
        <p:spPr>
          <a:xfrm>
            <a:off x="908650" y="1101450"/>
            <a:ext cx="7822200" cy="2940600"/>
          </a:xfrm>
          <a:prstGeom prst="roundRect">
            <a:avLst>
              <a:gd fmla="val 11903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3"/>
          <p:cNvSpPr txBox="1"/>
          <p:nvPr>
            <p:ph type="title"/>
          </p:nvPr>
        </p:nvSpPr>
        <p:spPr>
          <a:xfrm>
            <a:off x="5268575" y="1894925"/>
            <a:ext cx="3505800" cy="106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Why 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1"/>
                </a:solidFill>
              </a:rPr>
              <a:t>Data Preprocessing</a:t>
            </a:r>
            <a:endParaRPr sz="3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363" name="Google Shape;363;p33"/>
          <p:cNvSpPr txBox="1"/>
          <p:nvPr>
            <p:ph idx="2" type="title"/>
          </p:nvPr>
        </p:nvSpPr>
        <p:spPr>
          <a:xfrm>
            <a:off x="4479578" y="1894913"/>
            <a:ext cx="596100" cy="5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</a:rPr>
              <a:t>02</a:t>
            </a:r>
            <a:r>
              <a:rPr b="1" lang="en" sz="3500">
                <a:solidFill>
                  <a:schemeClr val="accent1"/>
                </a:solidFill>
              </a:rPr>
              <a:t>.</a:t>
            </a:r>
            <a:endParaRPr b="1" sz="3500">
              <a:solidFill>
                <a:schemeClr val="accent1"/>
              </a:solidFill>
            </a:endParaRPr>
          </a:p>
        </p:txBody>
      </p:sp>
      <p:pic>
        <p:nvPicPr>
          <p:cNvPr id="364" name="Google Shape;364;p33"/>
          <p:cNvPicPr preferRelativeResize="0"/>
          <p:nvPr/>
        </p:nvPicPr>
        <p:blipFill rotWithShape="1">
          <a:blip r:embed="rId3">
            <a:alphaModFix/>
          </a:blip>
          <a:srcRect b="1584" l="0" r="39693" t="0"/>
          <a:stretch/>
        </p:blipFill>
        <p:spPr>
          <a:xfrm>
            <a:off x="843275" y="1101450"/>
            <a:ext cx="3443400" cy="2940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</p:pic>
      <p:pic>
        <p:nvPicPr>
          <p:cNvPr id="365" name="Google Shape;36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457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34"/>
          <p:cNvGrpSpPr/>
          <p:nvPr/>
        </p:nvGrpSpPr>
        <p:grpSpPr>
          <a:xfrm rot="5400000">
            <a:off x="7632638" y="-1301759"/>
            <a:ext cx="959680" cy="3741186"/>
            <a:chOff x="7557897" y="2608992"/>
            <a:chExt cx="429195" cy="1673160"/>
          </a:xfrm>
        </p:grpSpPr>
        <p:sp>
          <p:nvSpPr>
            <p:cNvPr id="371" name="Google Shape;371;p34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4" name="Google Shape;374;p34"/>
          <p:cNvGrpSpPr/>
          <p:nvPr/>
        </p:nvGrpSpPr>
        <p:grpSpPr>
          <a:xfrm>
            <a:off x="7241400" y="3240898"/>
            <a:ext cx="1902600" cy="1902600"/>
            <a:chOff x="6672250" y="2933623"/>
            <a:chExt cx="1902600" cy="1902600"/>
          </a:xfrm>
        </p:grpSpPr>
        <p:sp>
          <p:nvSpPr>
            <p:cNvPr id="375" name="Google Shape;375;p34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376" name="Google Shape;376;p34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378" name="Google Shape;378;p34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9" name="Google Shape;3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75" y="714663"/>
            <a:ext cx="3860975" cy="3436268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4"/>
          <p:cNvSpPr/>
          <p:nvPr/>
        </p:nvSpPr>
        <p:spPr>
          <a:xfrm>
            <a:off x="4088650" y="1404500"/>
            <a:ext cx="3094800" cy="1707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Garbage </a:t>
            </a:r>
            <a:r>
              <a:rPr lang="en" sz="3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IN</a:t>
            </a:r>
            <a:endParaRPr sz="34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Garbage </a:t>
            </a:r>
            <a:r>
              <a:rPr lang="en" sz="3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OUT</a:t>
            </a:r>
            <a:endParaRPr sz="34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81" name="Google Shape;381;p34"/>
          <p:cNvGrpSpPr/>
          <p:nvPr/>
        </p:nvGrpSpPr>
        <p:grpSpPr>
          <a:xfrm rot="-5400000">
            <a:off x="681702" y="3278981"/>
            <a:ext cx="1182802" cy="2546215"/>
            <a:chOff x="7350442" y="2608992"/>
            <a:chExt cx="777239" cy="1673160"/>
          </a:xfrm>
        </p:grpSpPr>
        <p:sp>
          <p:nvSpPr>
            <p:cNvPr id="382" name="Google Shape;382;p34"/>
            <p:cNvSpPr/>
            <p:nvPr/>
          </p:nvSpPr>
          <p:spPr>
            <a:xfrm>
              <a:off x="7486745" y="2608992"/>
              <a:ext cx="300894" cy="898874"/>
            </a:xfrm>
            <a:custGeom>
              <a:rect b="b" l="l" r="r" t="t"/>
              <a:pathLst>
                <a:path extrusionOk="0" h="898874" w="300894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7430357" y="3185731"/>
              <a:ext cx="149161" cy="440054"/>
            </a:xfrm>
            <a:custGeom>
              <a:rect b="b" l="l" r="r" t="t"/>
              <a:pathLst>
                <a:path extrusionOk="0" h="440054" w="149161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7350442" y="2713767"/>
              <a:ext cx="389000" cy="777335"/>
            </a:xfrm>
            <a:custGeom>
              <a:rect b="b" l="l" r="r" t="t"/>
              <a:pathLst>
                <a:path extrusionOk="0" h="777335" w="38900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7860696" y="2608992"/>
              <a:ext cx="266985" cy="1341405"/>
            </a:xfrm>
            <a:custGeom>
              <a:rect b="b" l="l" r="r" t="t"/>
              <a:pathLst>
                <a:path extrusionOk="0" h="1341405" w="266985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7350442" y="3539870"/>
              <a:ext cx="240982" cy="701039"/>
            </a:xfrm>
            <a:custGeom>
              <a:rect b="b" l="l" r="r" t="t"/>
              <a:pathLst>
                <a:path extrusionOk="0" h="701039" w="240982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90" name="Google Shape;39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84575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35"/>
          <p:cNvGrpSpPr/>
          <p:nvPr/>
        </p:nvGrpSpPr>
        <p:grpSpPr>
          <a:xfrm rot="5400000">
            <a:off x="7632638" y="-1301759"/>
            <a:ext cx="959680" cy="3741186"/>
            <a:chOff x="7557897" y="2608992"/>
            <a:chExt cx="429195" cy="1673160"/>
          </a:xfrm>
        </p:grpSpPr>
        <p:sp>
          <p:nvSpPr>
            <p:cNvPr id="396" name="Google Shape;396;p35"/>
            <p:cNvSpPr/>
            <p:nvPr/>
          </p:nvSpPr>
          <p:spPr>
            <a:xfrm>
              <a:off x="7666005" y="3837621"/>
              <a:ext cx="75628" cy="444531"/>
            </a:xfrm>
            <a:custGeom>
              <a:rect b="b" l="l" r="r" t="t"/>
              <a:pathLst>
                <a:path extrusionOk="0" h="444531" w="75628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7557897" y="2823590"/>
              <a:ext cx="322706" cy="857440"/>
            </a:xfrm>
            <a:custGeom>
              <a:rect b="b" l="l" r="r" t="t"/>
              <a:pathLst>
                <a:path extrusionOk="0" h="857440" w="322706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7616094" y="2608992"/>
              <a:ext cx="370998" cy="1562195"/>
            </a:xfrm>
            <a:custGeom>
              <a:rect b="b" l="l" r="r" t="t"/>
              <a:pathLst>
                <a:path extrusionOk="0" h="1562195" w="370998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9" name="Google Shape;399;p35"/>
          <p:cNvGrpSpPr/>
          <p:nvPr/>
        </p:nvGrpSpPr>
        <p:grpSpPr>
          <a:xfrm>
            <a:off x="7241400" y="3240898"/>
            <a:ext cx="1902600" cy="1902600"/>
            <a:chOff x="6672250" y="2933623"/>
            <a:chExt cx="1902600" cy="1902600"/>
          </a:xfrm>
        </p:grpSpPr>
        <p:sp>
          <p:nvSpPr>
            <p:cNvPr id="400" name="Google Shape;400;p35"/>
            <p:cNvSpPr/>
            <p:nvPr/>
          </p:nvSpPr>
          <p:spPr>
            <a:xfrm>
              <a:off x="6823200" y="3084575"/>
              <a:ext cx="1600800" cy="16008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401" name="Google Shape;401;p35"/>
            <p:cNvSpPr/>
            <p:nvPr/>
          </p:nvSpPr>
          <p:spPr>
            <a:xfrm rot="-9000337">
              <a:off x="6927131" y="3188504"/>
              <a:ext cx="1392836" cy="1392836"/>
            </a:xfrm>
            <a:prstGeom prst="blockArc">
              <a:avLst>
                <a:gd fmla="val 7558344" name="adj1"/>
                <a:gd fmla="val 1850511" name="adj2"/>
                <a:gd fmla="val 9051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7490033" y="3746845"/>
              <a:ext cx="267300" cy="2673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00025" rotWithShape="0" algn="bl" dir="5400000" dist="19050">
                <a:schemeClr val="accent1">
                  <a:alpha val="6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sp>
          <p:nvSpPr>
            <p:cNvPr id="403" name="Google Shape;403;p35"/>
            <p:cNvSpPr/>
            <p:nvPr/>
          </p:nvSpPr>
          <p:spPr>
            <a:xfrm rot="1799943">
              <a:off x="7212526" y="3469434"/>
              <a:ext cx="822023" cy="822023"/>
            </a:xfrm>
            <a:prstGeom prst="blockArc">
              <a:avLst>
                <a:gd fmla="val 7558344" name="adj1"/>
                <a:gd fmla="val 1861461" name="adj2"/>
                <a:gd fmla="val 12146" name="adj3"/>
              </a:avLst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accent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p35"/>
          <p:cNvSpPr/>
          <p:nvPr/>
        </p:nvSpPr>
        <p:spPr>
          <a:xfrm>
            <a:off x="5189275" y="1404500"/>
            <a:ext cx="3094800" cy="1707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5400000" dist="19050">
              <a:srgbClr val="98FAFC">
                <a:alpha val="9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Garbage </a:t>
            </a:r>
            <a:r>
              <a:rPr lang="en" sz="3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IN</a:t>
            </a:r>
            <a:endParaRPr sz="34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Garbage </a:t>
            </a:r>
            <a:r>
              <a:rPr lang="en" sz="34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OUT</a:t>
            </a:r>
            <a:endParaRPr sz="34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05" name="Google Shape;4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550" y="512150"/>
            <a:ext cx="4016725" cy="4016725"/>
          </a:xfrm>
          <a:prstGeom prst="rect">
            <a:avLst/>
          </a:prstGeom>
          <a:noFill/>
          <a:ln cap="flat" cmpd="sng" w="28575">
            <a:solidFill>
              <a:srgbClr val="3FF5E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06" name="Google Shape;40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400" y="0"/>
            <a:ext cx="1902600" cy="95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nology Project Proposal Minitheme by Slidesgo">
  <a:themeElements>
    <a:clrScheme name="Simple Light">
      <a:dk1>
        <a:srgbClr val="FFFFFF"/>
      </a:dk1>
      <a:lt1>
        <a:srgbClr val="E0E0E0"/>
      </a:lt1>
      <a:dk2>
        <a:srgbClr val="666666"/>
      </a:dk2>
      <a:lt2>
        <a:srgbClr val="000000"/>
      </a:lt2>
      <a:accent1>
        <a:srgbClr val="96FFF3"/>
      </a:accent1>
      <a:accent2>
        <a:srgbClr val="8F1EA0"/>
      </a:accent2>
      <a:accent3>
        <a:srgbClr val="3DC6FF"/>
      </a:accent3>
      <a:accent4>
        <a:srgbClr val="2619AA"/>
      </a:accent4>
      <a:accent5>
        <a:srgbClr val="190057"/>
      </a:accent5>
      <a:accent6>
        <a:srgbClr val="F13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